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84" r:id="rId3"/>
    <p:sldId id="256" r:id="rId4"/>
    <p:sldId id="257" r:id="rId5"/>
    <p:sldId id="258" r:id="rId6"/>
    <p:sldId id="259" r:id="rId7"/>
    <p:sldId id="260" r:id="rId8"/>
    <p:sldId id="28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>
      <p:cViewPr varScale="1">
        <p:scale>
          <a:sx n="105" d="100"/>
          <a:sy n="105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485C7D-81C9-475C-81B0-B0B4E072A938}" type="doc">
      <dgm:prSet loTypeId="urn:microsoft.com/office/officeart/2005/8/layout/chevronAccent+Icon" loCatId="process" qsTypeId="urn:microsoft.com/office/officeart/2005/8/quickstyle/simple1" qsCatId="simple" csTypeId="urn:microsoft.com/office/officeart/2005/8/colors/colorful5" csCatId="colorful" phldr="1"/>
      <dgm:spPr/>
    </dgm:pt>
    <dgm:pt modelId="{66E46E38-DB36-4851-9C77-9B45EB85FF12}">
      <dgm:prSet phldrT="[Text]"/>
      <dgm:spPr/>
      <dgm:t>
        <a:bodyPr/>
        <a:lstStyle/>
        <a:p>
          <a:r>
            <a:rPr lang="en-US" b="1" dirty="0"/>
            <a:t>SOUL</a:t>
          </a:r>
          <a:r>
            <a:rPr lang="en-US" dirty="0"/>
            <a:t>-recruits and trains workforce candidates in electrical/solar (DOL apprenticeship); green residential carpentry (DOL apprenticeship)</a:t>
          </a:r>
        </a:p>
      </dgm:t>
    </dgm:pt>
    <dgm:pt modelId="{7826B4A9-87E2-4ED0-8384-A3D6E4C9EBC5}" type="parTrans" cxnId="{95BF685D-81E9-4C1E-AE90-E8FFE22AEC57}">
      <dgm:prSet/>
      <dgm:spPr/>
      <dgm:t>
        <a:bodyPr/>
        <a:lstStyle/>
        <a:p>
          <a:endParaRPr lang="en-US"/>
        </a:p>
      </dgm:t>
    </dgm:pt>
    <dgm:pt modelId="{4ECFA3C2-97EA-48F5-9C70-C500458F315E}" type="sibTrans" cxnId="{95BF685D-81E9-4C1E-AE90-E8FFE22AEC57}">
      <dgm:prSet/>
      <dgm:spPr/>
      <dgm:t>
        <a:bodyPr/>
        <a:lstStyle/>
        <a:p>
          <a:endParaRPr lang="en-US"/>
        </a:p>
      </dgm:t>
    </dgm:pt>
    <dgm:pt modelId="{B5C16915-DD6C-4598-97F4-4063A8883FEF}">
      <dgm:prSet phldrT="[Text]"/>
      <dgm:spPr/>
      <dgm:t>
        <a:bodyPr/>
        <a:lstStyle/>
        <a:p>
          <a:r>
            <a:rPr lang="en-US" b="1" dirty="0"/>
            <a:t>SOUL Works L3C</a:t>
          </a:r>
          <a:r>
            <a:rPr lang="en-US" dirty="0"/>
            <a:t>-offers OJT work opportunities for workforce candidates working with industry contractors as subs</a:t>
          </a:r>
        </a:p>
      </dgm:t>
    </dgm:pt>
    <dgm:pt modelId="{904989BD-6420-4423-B868-194AAE0C0D35}" type="parTrans" cxnId="{F5FD6902-61A4-4493-8899-0E54BD1548EC}">
      <dgm:prSet/>
      <dgm:spPr/>
      <dgm:t>
        <a:bodyPr/>
        <a:lstStyle/>
        <a:p>
          <a:endParaRPr lang="en-US"/>
        </a:p>
      </dgm:t>
    </dgm:pt>
    <dgm:pt modelId="{28CB4784-7ABF-4D04-8B9A-F7268012A8C3}" type="sibTrans" cxnId="{F5FD6902-61A4-4493-8899-0E54BD1548EC}">
      <dgm:prSet/>
      <dgm:spPr/>
      <dgm:t>
        <a:bodyPr/>
        <a:lstStyle/>
        <a:p>
          <a:endParaRPr lang="en-US"/>
        </a:p>
      </dgm:t>
    </dgm:pt>
    <dgm:pt modelId="{9FFC5B4A-A7CA-448D-8845-EBD0D125FC58}">
      <dgm:prSet phldrT="[Text]"/>
      <dgm:spPr/>
      <dgm:t>
        <a:bodyPr/>
        <a:lstStyle/>
        <a:p>
          <a:r>
            <a:rPr lang="en-US" b="1" dirty="0"/>
            <a:t>Contractor Development-</a:t>
          </a:r>
          <a:r>
            <a:rPr lang="en-US" b="0" dirty="0"/>
            <a:t>continuous training in industry related areas; direct connections to workforce to increase capacity; collaboration with other small contractors for increased revenue </a:t>
          </a:r>
          <a:endParaRPr lang="en-US" b="1" dirty="0"/>
        </a:p>
      </dgm:t>
    </dgm:pt>
    <dgm:pt modelId="{9D54DDA2-C86F-4296-9506-0DF602A05CAC}" type="parTrans" cxnId="{A845166C-87ED-4878-B55E-95D3C5C06572}">
      <dgm:prSet/>
      <dgm:spPr/>
      <dgm:t>
        <a:bodyPr/>
        <a:lstStyle/>
        <a:p>
          <a:endParaRPr lang="en-US"/>
        </a:p>
      </dgm:t>
    </dgm:pt>
    <dgm:pt modelId="{8FD25C41-4B73-416B-82CC-AAC9DAF4B8C4}" type="sibTrans" cxnId="{A845166C-87ED-4878-B55E-95D3C5C06572}">
      <dgm:prSet/>
      <dgm:spPr/>
      <dgm:t>
        <a:bodyPr/>
        <a:lstStyle/>
        <a:p>
          <a:endParaRPr lang="en-US"/>
        </a:p>
      </dgm:t>
    </dgm:pt>
    <dgm:pt modelId="{B09F2352-92D4-4E86-BEAE-DC095737B534}" type="pres">
      <dgm:prSet presAssocID="{A8485C7D-81C9-475C-81B0-B0B4E072A938}" presName="Name0" presStyleCnt="0">
        <dgm:presLayoutVars>
          <dgm:dir/>
          <dgm:resizeHandles val="exact"/>
        </dgm:presLayoutVars>
      </dgm:prSet>
      <dgm:spPr/>
    </dgm:pt>
    <dgm:pt modelId="{24C0C2EC-AB90-4F05-9DA6-828E202613EF}" type="pres">
      <dgm:prSet presAssocID="{66E46E38-DB36-4851-9C77-9B45EB85FF12}" presName="composite" presStyleCnt="0"/>
      <dgm:spPr/>
    </dgm:pt>
    <dgm:pt modelId="{7006D7E1-3898-42F2-AAF0-1EC9138500DF}" type="pres">
      <dgm:prSet presAssocID="{66E46E38-DB36-4851-9C77-9B45EB85FF12}" presName="bgChev" presStyleLbl="node1" presStyleIdx="0" presStyleCnt="3"/>
      <dgm:spPr/>
    </dgm:pt>
    <dgm:pt modelId="{CEDEEED3-2C79-452B-BB48-FB91E45B16C6}" type="pres">
      <dgm:prSet presAssocID="{66E46E38-DB36-4851-9C77-9B45EB85FF12}" presName="txNode" presStyleLbl="fgAcc1" presStyleIdx="0" presStyleCnt="3">
        <dgm:presLayoutVars>
          <dgm:bulletEnabled val="1"/>
        </dgm:presLayoutVars>
      </dgm:prSet>
      <dgm:spPr/>
    </dgm:pt>
    <dgm:pt modelId="{2AAE666B-2629-4BC0-BB95-DFADE7A2D53A}" type="pres">
      <dgm:prSet presAssocID="{4ECFA3C2-97EA-48F5-9C70-C500458F315E}" presName="compositeSpace" presStyleCnt="0"/>
      <dgm:spPr/>
    </dgm:pt>
    <dgm:pt modelId="{19DF616D-1D1A-40FE-A8FE-0F6998BA92EF}" type="pres">
      <dgm:prSet presAssocID="{B5C16915-DD6C-4598-97F4-4063A8883FEF}" presName="composite" presStyleCnt="0"/>
      <dgm:spPr/>
    </dgm:pt>
    <dgm:pt modelId="{CF3425CB-DF8E-4951-900D-933EC5659B62}" type="pres">
      <dgm:prSet presAssocID="{B5C16915-DD6C-4598-97F4-4063A8883FEF}" presName="bgChev" presStyleLbl="node1" presStyleIdx="1" presStyleCnt="3"/>
      <dgm:spPr/>
    </dgm:pt>
    <dgm:pt modelId="{C76E6AE4-CA35-4A2A-A20F-B41A76BA3B99}" type="pres">
      <dgm:prSet presAssocID="{B5C16915-DD6C-4598-97F4-4063A8883FEF}" presName="txNode" presStyleLbl="fgAcc1" presStyleIdx="1" presStyleCnt="3">
        <dgm:presLayoutVars>
          <dgm:bulletEnabled val="1"/>
        </dgm:presLayoutVars>
      </dgm:prSet>
      <dgm:spPr/>
    </dgm:pt>
    <dgm:pt modelId="{D4A9D93D-AB71-42F8-BC3B-6752FA4D2470}" type="pres">
      <dgm:prSet presAssocID="{28CB4784-7ABF-4D04-8B9A-F7268012A8C3}" presName="compositeSpace" presStyleCnt="0"/>
      <dgm:spPr/>
    </dgm:pt>
    <dgm:pt modelId="{77F6591B-B4C3-4F70-82CE-43CF15AB9291}" type="pres">
      <dgm:prSet presAssocID="{9FFC5B4A-A7CA-448D-8845-EBD0D125FC58}" presName="composite" presStyleCnt="0"/>
      <dgm:spPr/>
    </dgm:pt>
    <dgm:pt modelId="{10F53BB0-1CBF-48EE-A1A6-CB1915C2209E}" type="pres">
      <dgm:prSet presAssocID="{9FFC5B4A-A7CA-448D-8845-EBD0D125FC58}" presName="bgChev" presStyleLbl="node1" presStyleIdx="2" presStyleCnt="3"/>
      <dgm:spPr/>
    </dgm:pt>
    <dgm:pt modelId="{646AD744-4B6A-438E-A7E3-1E1DA1099CB6}" type="pres">
      <dgm:prSet presAssocID="{9FFC5B4A-A7CA-448D-8845-EBD0D125FC58}" presName="txNode" presStyleLbl="fgAcc1" presStyleIdx="2" presStyleCnt="3">
        <dgm:presLayoutVars>
          <dgm:bulletEnabled val="1"/>
        </dgm:presLayoutVars>
      </dgm:prSet>
      <dgm:spPr/>
    </dgm:pt>
  </dgm:ptLst>
  <dgm:cxnLst>
    <dgm:cxn modelId="{F5FD6902-61A4-4493-8899-0E54BD1548EC}" srcId="{A8485C7D-81C9-475C-81B0-B0B4E072A938}" destId="{B5C16915-DD6C-4598-97F4-4063A8883FEF}" srcOrd="1" destOrd="0" parTransId="{904989BD-6420-4423-B868-194AAE0C0D35}" sibTransId="{28CB4784-7ABF-4D04-8B9A-F7268012A8C3}"/>
    <dgm:cxn modelId="{35B5AE4B-8D13-4208-8109-3407BE334546}" type="presOf" srcId="{66E46E38-DB36-4851-9C77-9B45EB85FF12}" destId="{CEDEEED3-2C79-452B-BB48-FB91E45B16C6}" srcOrd="0" destOrd="0" presId="urn:microsoft.com/office/officeart/2005/8/layout/chevronAccent+Icon"/>
    <dgm:cxn modelId="{95BF685D-81E9-4C1E-AE90-E8FFE22AEC57}" srcId="{A8485C7D-81C9-475C-81B0-B0B4E072A938}" destId="{66E46E38-DB36-4851-9C77-9B45EB85FF12}" srcOrd="0" destOrd="0" parTransId="{7826B4A9-87E2-4ED0-8384-A3D6E4C9EBC5}" sibTransId="{4ECFA3C2-97EA-48F5-9C70-C500458F315E}"/>
    <dgm:cxn modelId="{A845166C-87ED-4878-B55E-95D3C5C06572}" srcId="{A8485C7D-81C9-475C-81B0-B0B4E072A938}" destId="{9FFC5B4A-A7CA-448D-8845-EBD0D125FC58}" srcOrd="2" destOrd="0" parTransId="{9D54DDA2-C86F-4296-9506-0DF602A05CAC}" sibTransId="{8FD25C41-4B73-416B-82CC-AAC9DAF4B8C4}"/>
    <dgm:cxn modelId="{F90C87B7-F416-4229-95E8-F4F8E72495E0}" type="presOf" srcId="{A8485C7D-81C9-475C-81B0-B0B4E072A938}" destId="{B09F2352-92D4-4E86-BEAE-DC095737B534}" srcOrd="0" destOrd="0" presId="urn:microsoft.com/office/officeart/2005/8/layout/chevronAccent+Icon"/>
    <dgm:cxn modelId="{1AF346C1-11BD-452A-86C3-393E2CA5DF23}" type="presOf" srcId="{9FFC5B4A-A7CA-448D-8845-EBD0D125FC58}" destId="{646AD744-4B6A-438E-A7E3-1E1DA1099CB6}" srcOrd="0" destOrd="0" presId="urn:microsoft.com/office/officeart/2005/8/layout/chevronAccent+Icon"/>
    <dgm:cxn modelId="{1C1E7FE9-52AD-4DFE-8C3D-F91B0B75A380}" type="presOf" srcId="{B5C16915-DD6C-4598-97F4-4063A8883FEF}" destId="{C76E6AE4-CA35-4A2A-A20F-B41A76BA3B99}" srcOrd="0" destOrd="0" presId="urn:microsoft.com/office/officeart/2005/8/layout/chevronAccent+Icon"/>
    <dgm:cxn modelId="{667EA953-AC51-42E6-AD96-5ED369FEF4E0}" type="presParOf" srcId="{B09F2352-92D4-4E86-BEAE-DC095737B534}" destId="{24C0C2EC-AB90-4F05-9DA6-828E202613EF}" srcOrd="0" destOrd="0" presId="urn:microsoft.com/office/officeart/2005/8/layout/chevronAccent+Icon"/>
    <dgm:cxn modelId="{37EB000E-9C63-4458-8382-D10602458FA0}" type="presParOf" srcId="{24C0C2EC-AB90-4F05-9DA6-828E202613EF}" destId="{7006D7E1-3898-42F2-AAF0-1EC9138500DF}" srcOrd="0" destOrd="0" presId="urn:microsoft.com/office/officeart/2005/8/layout/chevronAccent+Icon"/>
    <dgm:cxn modelId="{FAB16D2B-64FD-4536-B3F2-7842CDC92792}" type="presParOf" srcId="{24C0C2EC-AB90-4F05-9DA6-828E202613EF}" destId="{CEDEEED3-2C79-452B-BB48-FB91E45B16C6}" srcOrd="1" destOrd="0" presId="urn:microsoft.com/office/officeart/2005/8/layout/chevronAccent+Icon"/>
    <dgm:cxn modelId="{5D9EDBFB-A098-4D27-A338-F08087FDB29E}" type="presParOf" srcId="{B09F2352-92D4-4E86-BEAE-DC095737B534}" destId="{2AAE666B-2629-4BC0-BB95-DFADE7A2D53A}" srcOrd="1" destOrd="0" presId="urn:microsoft.com/office/officeart/2005/8/layout/chevronAccent+Icon"/>
    <dgm:cxn modelId="{A1F92EC1-98A0-4BD5-9A1F-C6557C71D1E4}" type="presParOf" srcId="{B09F2352-92D4-4E86-BEAE-DC095737B534}" destId="{19DF616D-1D1A-40FE-A8FE-0F6998BA92EF}" srcOrd="2" destOrd="0" presId="urn:microsoft.com/office/officeart/2005/8/layout/chevronAccent+Icon"/>
    <dgm:cxn modelId="{C96B9059-AAFF-46AC-86EB-7F9458C594E5}" type="presParOf" srcId="{19DF616D-1D1A-40FE-A8FE-0F6998BA92EF}" destId="{CF3425CB-DF8E-4951-900D-933EC5659B62}" srcOrd="0" destOrd="0" presId="urn:microsoft.com/office/officeart/2005/8/layout/chevronAccent+Icon"/>
    <dgm:cxn modelId="{6FAEF816-47C5-4DC8-9598-FEA8AA31BB4C}" type="presParOf" srcId="{19DF616D-1D1A-40FE-A8FE-0F6998BA92EF}" destId="{C76E6AE4-CA35-4A2A-A20F-B41A76BA3B99}" srcOrd="1" destOrd="0" presId="urn:microsoft.com/office/officeart/2005/8/layout/chevronAccent+Icon"/>
    <dgm:cxn modelId="{FF4E2532-30AE-4911-B846-DDAC344670D6}" type="presParOf" srcId="{B09F2352-92D4-4E86-BEAE-DC095737B534}" destId="{D4A9D93D-AB71-42F8-BC3B-6752FA4D2470}" srcOrd="3" destOrd="0" presId="urn:microsoft.com/office/officeart/2005/8/layout/chevronAccent+Icon"/>
    <dgm:cxn modelId="{06B94C0C-7BEC-4796-ADC0-3CCB7244BCBC}" type="presParOf" srcId="{B09F2352-92D4-4E86-BEAE-DC095737B534}" destId="{77F6591B-B4C3-4F70-82CE-43CF15AB9291}" srcOrd="4" destOrd="0" presId="urn:microsoft.com/office/officeart/2005/8/layout/chevronAccent+Icon"/>
    <dgm:cxn modelId="{D68F6A9C-2416-4560-8C64-D5E3F7914430}" type="presParOf" srcId="{77F6591B-B4C3-4F70-82CE-43CF15AB9291}" destId="{10F53BB0-1CBF-48EE-A1A6-CB1915C2209E}" srcOrd="0" destOrd="0" presId="urn:microsoft.com/office/officeart/2005/8/layout/chevronAccent+Icon"/>
    <dgm:cxn modelId="{0B615B0C-F34E-4086-9C12-CF3102D476D2}" type="presParOf" srcId="{77F6591B-B4C3-4F70-82CE-43CF15AB9291}" destId="{646AD744-4B6A-438E-A7E3-1E1DA1099CB6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6D7E1-3898-42F2-AAF0-1EC9138500DF}">
      <dsp:nvSpPr>
        <dsp:cNvPr id="0" name=""/>
        <dsp:cNvSpPr/>
      </dsp:nvSpPr>
      <dsp:spPr>
        <a:xfrm>
          <a:off x="1301" y="1613911"/>
          <a:ext cx="3269513" cy="1262032"/>
        </a:xfrm>
        <a:prstGeom prst="chevron">
          <a:avLst>
            <a:gd name="adj" fmla="val 4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EEED3-2C79-452B-BB48-FB91E45B16C6}">
      <dsp:nvSpPr>
        <dsp:cNvPr id="0" name=""/>
        <dsp:cNvSpPr/>
      </dsp:nvSpPr>
      <dsp:spPr>
        <a:xfrm>
          <a:off x="873171" y="1929419"/>
          <a:ext cx="2760922" cy="12620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SOUL</a:t>
          </a:r>
          <a:r>
            <a:rPr lang="en-US" sz="1200" kern="1200" dirty="0"/>
            <a:t>-recruits and trains workforce candidates in electrical/solar (DOL apprenticeship); green residential carpentry (DOL apprenticeship)</a:t>
          </a:r>
        </a:p>
      </dsp:txBody>
      <dsp:txXfrm>
        <a:off x="910135" y="1966383"/>
        <a:ext cx="2686994" cy="1188104"/>
      </dsp:txXfrm>
    </dsp:sp>
    <dsp:sp modelId="{CF3425CB-DF8E-4951-900D-933EC5659B62}">
      <dsp:nvSpPr>
        <dsp:cNvPr id="0" name=""/>
        <dsp:cNvSpPr/>
      </dsp:nvSpPr>
      <dsp:spPr>
        <a:xfrm>
          <a:off x="3735812" y="1613911"/>
          <a:ext cx="3269513" cy="1262032"/>
        </a:xfrm>
        <a:prstGeom prst="chevron">
          <a:avLst>
            <a:gd name="adj" fmla="val 40000"/>
          </a:avLst>
        </a:prstGeom>
        <a:solidFill>
          <a:schemeClr val="accent5">
            <a:hueOff val="-2366803"/>
            <a:satOff val="-13001"/>
            <a:lumOff val="-1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E6AE4-CA35-4A2A-A20F-B41A76BA3B99}">
      <dsp:nvSpPr>
        <dsp:cNvPr id="0" name=""/>
        <dsp:cNvSpPr/>
      </dsp:nvSpPr>
      <dsp:spPr>
        <a:xfrm>
          <a:off x="4607682" y="1929419"/>
          <a:ext cx="2760922" cy="12620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366803"/>
              <a:satOff val="-13001"/>
              <a:lumOff val="-1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SOUL Works L3C</a:t>
          </a:r>
          <a:r>
            <a:rPr lang="en-US" sz="1200" kern="1200" dirty="0"/>
            <a:t>-offers OJT work opportunities for workforce candidates working with industry contractors as subs</a:t>
          </a:r>
        </a:p>
      </dsp:txBody>
      <dsp:txXfrm>
        <a:off x="4644646" y="1966383"/>
        <a:ext cx="2686994" cy="1188104"/>
      </dsp:txXfrm>
    </dsp:sp>
    <dsp:sp modelId="{10F53BB0-1CBF-48EE-A1A6-CB1915C2209E}">
      <dsp:nvSpPr>
        <dsp:cNvPr id="0" name=""/>
        <dsp:cNvSpPr/>
      </dsp:nvSpPr>
      <dsp:spPr>
        <a:xfrm>
          <a:off x="7470323" y="1613911"/>
          <a:ext cx="3269513" cy="1262032"/>
        </a:xfrm>
        <a:prstGeom prst="chevron">
          <a:avLst>
            <a:gd name="adj" fmla="val 40000"/>
          </a:avLst>
        </a:prstGeom>
        <a:solidFill>
          <a:schemeClr val="accent5">
            <a:hueOff val="-4733605"/>
            <a:satOff val="-26003"/>
            <a:lumOff val="-258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6AD744-4B6A-438E-A7E3-1E1DA1099CB6}">
      <dsp:nvSpPr>
        <dsp:cNvPr id="0" name=""/>
        <dsp:cNvSpPr/>
      </dsp:nvSpPr>
      <dsp:spPr>
        <a:xfrm>
          <a:off x="8342194" y="1929419"/>
          <a:ext cx="2760922" cy="12620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733605"/>
              <a:satOff val="-26003"/>
              <a:lumOff val="-258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Contractor Development-</a:t>
          </a:r>
          <a:r>
            <a:rPr lang="en-US" sz="1200" b="0" kern="1200" dirty="0"/>
            <a:t>continuous training in industry related areas; direct connections to workforce to increase capacity; collaboration with other small contractors for increased revenue </a:t>
          </a:r>
          <a:endParaRPr lang="en-US" sz="1200" b="1" kern="1200" dirty="0"/>
        </a:p>
      </dsp:txBody>
      <dsp:txXfrm>
        <a:off x="8379158" y="1966383"/>
        <a:ext cx="2686994" cy="1188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9651-F495-6A4D-8535-26B721827EDD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F408-4B2D-2D44-9D82-D592BBCF3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9651-F495-6A4D-8535-26B721827EDD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F408-4B2D-2D44-9D82-D592BBCF3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8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9651-F495-6A4D-8535-26B721827EDD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F408-4B2D-2D44-9D82-D592BBCF3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12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38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6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95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70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50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80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55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47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9651-F495-6A4D-8535-26B721827EDD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F408-4B2D-2D44-9D82-D592BBCF3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86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4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95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21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9651-F495-6A4D-8535-26B721827EDD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F408-4B2D-2D44-9D82-D592BBCF3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9651-F495-6A4D-8535-26B721827EDD}" type="datetimeFigureOut">
              <a:rPr lang="en-US" smtClean="0"/>
              <a:t>6/20/23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F408-4B2D-2D44-9D82-D592BBCF3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8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9651-F495-6A4D-8535-26B721827EDD}" type="datetimeFigureOut">
              <a:rPr lang="en-US" smtClean="0"/>
              <a:t>6/20/23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F408-4B2D-2D44-9D82-D592BBCF3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91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9651-F495-6A4D-8535-26B721827EDD}" type="datetimeFigureOut">
              <a:rPr lang="en-US" smtClean="0"/>
              <a:t>6/20/23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F408-4B2D-2D44-9D82-D592BBCF3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15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9651-F495-6A4D-8535-26B721827EDD}" type="datetimeFigureOut">
              <a:rPr lang="en-US" smtClean="0"/>
              <a:t>6/20/23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F408-4B2D-2D44-9D82-D592BBCF3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48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9651-F495-6A4D-8535-26B721827EDD}" type="datetimeFigureOut">
              <a:rPr lang="en-US" smtClean="0"/>
              <a:t>6/20/23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F408-4B2D-2D44-9D82-D592BBCF3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5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9651-F495-6A4D-8535-26B721827EDD}" type="datetimeFigureOut">
              <a:rPr lang="en-US" smtClean="0"/>
              <a:t>6/20/23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F408-4B2D-2D44-9D82-D592BBCF3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4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39651-F495-6A4D-8535-26B721827EDD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AF408-4B2D-2D44-9D82-D592BBCF3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6/20/23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0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eya.louis@soulworksl3c.com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57FC1-0EBD-0299-EE8A-DFC88CB42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7E4D72-B510-E355-E4AE-FAC5C5F675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406039-2ACC-CCFC-D1F6-C7AB56A50AA6}"/>
              </a:ext>
            </a:extLst>
          </p:cNvPr>
          <p:cNvSpPr/>
          <p:nvPr/>
        </p:nvSpPr>
        <p:spPr>
          <a:xfrm rot="16200000">
            <a:off x="2666999" y="-2667003"/>
            <a:ext cx="6858001" cy="12192000"/>
          </a:xfrm>
          <a:prstGeom prst="rect">
            <a:avLst/>
          </a:prstGeom>
          <a:gradFill flip="none" rotWithShape="1">
            <a:gsLst>
              <a:gs pos="0">
                <a:srgbClr val="53B849"/>
              </a:gs>
              <a:gs pos="100000">
                <a:srgbClr val="1F82D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0193B-4544-1478-C444-439EC07840B2}"/>
              </a:ext>
            </a:extLst>
          </p:cNvPr>
          <p:cNvSpPr txBox="1"/>
          <p:nvPr/>
        </p:nvSpPr>
        <p:spPr>
          <a:xfrm>
            <a:off x="4789139" y="2077189"/>
            <a:ext cx="7280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Gotham Bold" pitchFamily="2" charset="0"/>
                <a:ea typeface="Times New Roman" panose="02020603050405020304" pitchFamily="18" charset="0"/>
                <a:cs typeface="Gotham Bold" pitchFamily="2" charset="0"/>
              </a:rPr>
              <a:t>Achieving Energy Equity &amp; Advancing the Clean Energy Workforce</a:t>
            </a:r>
            <a:endParaRPr lang="en-US" sz="2800" dirty="0">
              <a:solidFill>
                <a:schemeClr val="bg1"/>
              </a:solidFill>
              <a:latin typeface="Gotham-Medium" pitchFamily="2" charset="0"/>
              <a:cs typeface="Gotham-Medium" pitchFamily="2" charset="0"/>
            </a:endParaRPr>
          </a:p>
        </p:txBody>
      </p:sp>
      <p:grpSp>
        <p:nvGrpSpPr>
          <p:cNvPr id="12" name="object 5">
            <a:extLst>
              <a:ext uri="{FF2B5EF4-FFF2-40B4-BE49-F238E27FC236}">
                <a16:creationId xmlns:a16="http://schemas.microsoft.com/office/drawing/2014/main" id="{614DE5FE-B29D-9B45-FE04-743C03A8333B}"/>
              </a:ext>
            </a:extLst>
          </p:cNvPr>
          <p:cNvGrpSpPr/>
          <p:nvPr/>
        </p:nvGrpSpPr>
        <p:grpSpPr>
          <a:xfrm>
            <a:off x="0" y="-4"/>
            <a:ext cx="2726408" cy="2632472"/>
            <a:chOff x="13387832" y="6286500"/>
            <a:chExt cx="2868295" cy="2857500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B87B705C-B471-E099-A34F-8E4A8BC199A8}"/>
                </a:ext>
              </a:extLst>
            </p:cNvPr>
            <p:cNvSpPr/>
            <p:nvPr/>
          </p:nvSpPr>
          <p:spPr>
            <a:xfrm>
              <a:off x="13398500" y="6286500"/>
              <a:ext cx="2857500" cy="2857500"/>
            </a:xfrm>
            <a:custGeom>
              <a:avLst/>
              <a:gdLst/>
              <a:ahLst/>
              <a:cxnLst/>
              <a:rect l="l" t="t" r="r" b="b"/>
              <a:pathLst>
                <a:path w="2857500" h="2857500">
                  <a:moveTo>
                    <a:pt x="2857436" y="0"/>
                  </a:moveTo>
                  <a:lnTo>
                    <a:pt x="0" y="0"/>
                  </a:lnTo>
                  <a:lnTo>
                    <a:pt x="0" y="2857500"/>
                  </a:lnTo>
                  <a:lnTo>
                    <a:pt x="2857436" y="2857500"/>
                  </a:lnTo>
                  <a:lnTo>
                    <a:pt x="2857436" y="0"/>
                  </a:lnTo>
                  <a:close/>
                </a:path>
              </a:pathLst>
            </a:custGeom>
            <a:solidFill>
              <a:srgbClr val="54B9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7311626C-4CC8-F10C-466D-55DF6F3D3923}"/>
                </a:ext>
              </a:extLst>
            </p:cNvPr>
            <p:cNvSpPr/>
            <p:nvPr/>
          </p:nvSpPr>
          <p:spPr>
            <a:xfrm>
              <a:off x="13387833" y="7087476"/>
              <a:ext cx="2868295" cy="1256030"/>
            </a:xfrm>
            <a:custGeom>
              <a:avLst/>
              <a:gdLst/>
              <a:ahLst/>
              <a:cxnLst/>
              <a:rect l="l" t="t" r="r" b="b"/>
              <a:pathLst>
                <a:path w="2868294" h="1256029">
                  <a:moveTo>
                    <a:pt x="10693" y="672109"/>
                  </a:moveTo>
                  <a:lnTo>
                    <a:pt x="0" y="682066"/>
                  </a:lnTo>
                  <a:lnTo>
                    <a:pt x="3213" y="686231"/>
                  </a:lnTo>
                  <a:lnTo>
                    <a:pt x="7124" y="689965"/>
                  </a:lnTo>
                  <a:lnTo>
                    <a:pt x="10693" y="693940"/>
                  </a:lnTo>
                  <a:lnTo>
                    <a:pt x="10693" y="672109"/>
                  </a:lnTo>
                  <a:close/>
                </a:path>
                <a:path w="2868294" h="1256029">
                  <a:moveTo>
                    <a:pt x="525043" y="13309"/>
                  </a:moveTo>
                  <a:lnTo>
                    <a:pt x="461048" y="13309"/>
                  </a:lnTo>
                  <a:lnTo>
                    <a:pt x="461048" y="262140"/>
                  </a:lnTo>
                  <a:lnTo>
                    <a:pt x="455701" y="308457"/>
                  </a:lnTo>
                  <a:lnTo>
                    <a:pt x="440474" y="350989"/>
                  </a:lnTo>
                  <a:lnTo>
                    <a:pt x="416598" y="388531"/>
                  </a:lnTo>
                  <a:lnTo>
                    <a:pt x="385267" y="419862"/>
                  </a:lnTo>
                  <a:lnTo>
                    <a:pt x="347700" y="443738"/>
                  </a:lnTo>
                  <a:lnTo>
                    <a:pt x="305104" y="458965"/>
                  </a:lnTo>
                  <a:lnTo>
                    <a:pt x="258699" y="464312"/>
                  </a:lnTo>
                  <a:lnTo>
                    <a:pt x="212344" y="458965"/>
                  </a:lnTo>
                  <a:lnTo>
                    <a:pt x="169799" y="443738"/>
                  </a:lnTo>
                  <a:lnTo>
                    <a:pt x="132270" y="419862"/>
                  </a:lnTo>
                  <a:lnTo>
                    <a:pt x="100977" y="388531"/>
                  </a:lnTo>
                  <a:lnTo>
                    <a:pt x="77114" y="350989"/>
                  </a:lnTo>
                  <a:lnTo>
                    <a:pt x="61912" y="308457"/>
                  </a:lnTo>
                  <a:lnTo>
                    <a:pt x="56578" y="262140"/>
                  </a:lnTo>
                  <a:lnTo>
                    <a:pt x="61912" y="215734"/>
                  </a:lnTo>
                  <a:lnTo>
                    <a:pt x="77114" y="173139"/>
                  </a:lnTo>
                  <a:lnTo>
                    <a:pt x="100977" y="135572"/>
                  </a:lnTo>
                  <a:lnTo>
                    <a:pt x="132270" y="104241"/>
                  </a:lnTo>
                  <a:lnTo>
                    <a:pt x="169799" y="80365"/>
                  </a:lnTo>
                  <a:lnTo>
                    <a:pt x="212344" y="65151"/>
                  </a:lnTo>
                  <a:lnTo>
                    <a:pt x="258699" y="59804"/>
                  </a:lnTo>
                  <a:lnTo>
                    <a:pt x="305104" y="65151"/>
                  </a:lnTo>
                  <a:lnTo>
                    <a:pt x="347700" y="80365"/>
                  </a:lnTo>
                  <a:lnTo>
                    <a:pt x="385267" y="104241"/>
                  </a:lnTo>
                  <a:lnTo>
                    <a:pt x="416598" y="135572"/>
                  </a:lnTo>
                  <a:lnTo>
                    <a:pt x="440474" y="173139"/>
                  </a:lnTo>
                  <a:lnTo>
                    <a:pt x="455701" y="215734"/>
                  </a:lnTo>
                  <a:lnTo>
                    <a:pt x="461048" y="262140"/>
                  </a:lnTo>
                  <a:lnTo>
                    <a:pt x="461048" y="13309"/>
                  </a:lnTo>
                  <a:lnTo>
                    <a:pt x="458901" y="13309"/>
                  </a:lnTo>
                  <a:lnTo>
                    <a:pt x="458901" y="99517"/>
                  </a:lnTo>
                  <a:lnTo>
                    <a:pt x="456526" y="99517"/>
                  </a:lnTo>
                  <a:lnTo>
                    <a:pt x="429971" y="65849"/>
                  </a:lnTo>
                  <a:lnTo>
                    <a:pt x="396951" y="38252"/>
                  </a:lnTo>
                  <a:lnTo>
                    <a:pt x="357860" y="17551"/>
                  </a:lnTo>
                  <a:lnTo>
                    <a:pt x="313182" y="4533"/>
                  </a:lnTo>
                  <a:lnTo>
                    <a:pt x="263321" y="12"/>
                  </a:lnTo>
                  <a:lnTo>
                    <a:pt x="215595" y="4064"/>
                  </a:lnTo>
                  <a:lnTo>
                    <a:pt x="170561" y="15735"/>
                  </a:lnTo>
                  <a:lnTo>
                    <a:pt x="128943" y="34302"/>
                  </a:lnTo>
                  <a:lnTo>
                    <a:pt x="91427" y="59080"/>
                  </a:lnTo>
                  <a:lnTo>
                    <a:pt x="58750" y="89344"/>
                  </a:lnTo>
                  <a:lnTo>
                    <a:pt x="31610" y="124396"/>
                  </a:lnTo>
                  <a:lnTo>
                    <a:pt x="10744" y="163525"/>
                  </a:lnTo>
                  <a:lnTo>
                    <a:pt x="10744" y="360591"/>
                  </a:lnTo>
                  <a:lnTo>
                    <a:pt x="31610" y="399681"/>
                  </a:lnTo>
                  <a:lnTo>
                    <a:pt x="58750" y="434708"/>
                  </a:lnTo>
                  <a:lnTo>
                    <a:pt x="91427" y="464959"/>
                  </a:lnTo>
                  <a:lnTo>
                    <a:pt x="128943" y="489737"/>
                  </a:lnTo>
                  <a:lnTo>
                    <a:pt x="170561" y="508317"/>
                  </a:lnTo>
                  <a:lnTo>
                    <a:pt x="215595" y="519988"/>
                  </a:lnTo>
                  <a:lnTo>
                    <a:pt x="263321" y="524027"/>
                  </a:lnTo>
                  <a:lnTo>
                    <a:pt x="313182" y="519518"/>
                  </a:lnTo>
                  <a:lnTo>
                    <a:pt x="357860" y="506526"/>
                  </a:lnTo>
                  <a:lnTo>
                    <a:pt x="396951" y="485825"/>
                  </a:lnTo>
                  <a:lnTo>
                    <a:pt x="429971" y="458254"/>
                  </a:lnTo>
                  <a:lnTo>
                    <a:pt x="456526" y="424586"/>
                  </a:lnTo>
                  <a:lnTo>
                    <a:pt x="458901" y="424586"/>
                  </a:lnTo>
                  <a:lnTo>
                    <a:pt x="458901" y="495300"/>
                  </a:lnTo>
                  <a:lnTo>
                    <a:pt x="458508" y="518464"/>
                  </a:lnTo>
                  <a:lnTo>
                    <a:pt x="450545" y="581571"/>
                  </a:lnTo>
                  <a:lnTo>
                    <a:pt x="422275" y="650824"/>
                  </a:lnTo>
                  <a:lnTo>
                    <a:pt x="396494" y="681659"/>
                  </a:lnTo>
                  <a:lnTo>
                    <a:pt x="360819" y="706704"/>
                  </a:lnTo>
                  <a:lnTo>
                    <a:pt x="313613" y="723506"/>
                  </a:lnTo>
                  <a:lnTo>
                    <a:pt x="253288" y="729653"/>
                  </a:lnTo>
                  <a:lnTo>
                    <a:pt x="206222" y="725919"/>
                  </a:lnTo>
                  <a:lnTo>
                    <a:pt x="161404" y="714590"/>
                  </a:lnTo>
                  <a:lnTo>
                    <a:pt x="119976" y="695528"/>
                  </a:lnTo>
                  <a:lnTo>
                    <a:pt x="83108" y="668553"/>
                  </a:lnTo>
                  <a:lnTo>
                    <a:pt x="51955" y="633514"/>
                  </a:lnTo>
                  <a:lnTo>
                    <a:pt x="10744" y="672122"/>
                  </a:lnTo>
                  <a:lnTo>
                    <a:pt x="10744" y="693953"/>
                  </a:lnTo>
                  <a:lnTo>
                    <a:pt x="47396" y="726922"/>
                  </a:lnTo>
                  <a:lnTo>
                    <a:pt x="91605" y="753414"/>
                  </a:lnTo>
                  <a:lnTo>
                    <a:pt x="141732" y="772960"/>
                  </a:lnTo>
                  <a:lnTo>
                    <a:pt x="196164" y="785050"/>
                  </a:lnTo>
                  <a:lnTo>
                    <a:pt x="253288" y="789190"/>
                  </a:lnTo>
                  <a:lnTo>
                    <a:pt x="286131" y="787704"/>
                  </a:lnTo>
                  <a:lnTo>
                    <a:pt x="357784" y="772820"/>
                  </a:lnTo>
                  <a:lnTo>
                    <a:pt x="393801" y="757415"/>
                  </a:lnTo>
                  <a:lnTo>
                    <a:pt x="428104" y="735380"/>
                  </a:lnTo>
                  <a:lnTo>
                    <a:pt x="434124" y="729653"/>
                  </a:lnTo>
                  <a:lnTo>
                    <a:pt x="459282" y="705726"/>
                  </a:lnTo>
                  <a:lnTo>
                    <a:pt x="485965" y="667435"/>
                  </a:lnTo>
                  <a:lnTo>
                    <a:pt x="506742" y="619531"/>
                  </a:lnTo>
                  <a:lnTo>
                    <a:pt x="520230" y="560997"/>
                  </a:lnTo>
                  <a:lnTo>
                    <a:pt x="525043" y="490842"/>
                  </a:lnTo>
                  <a:lnTo>
                    <a:pt x="525043" y="424586"/>
                  </a:lnTo>
                  <a:lnTo>
                    <a:pt x="525043" y="99517"/>
                  </a:lnTo>
                  <a:lnTo>
                    <a:pt x="525043" y="13309"/>
                  </a:lnTo>
                  <a:close/>
                </a:path>
                <a:path w="2868294" h="1256029">
                  <a:moveTo>
                    <a:pt x="903084" y="1237983"/>
                  </a:moveTo>
                  <a:lnTo>
                    <a:pt x="897674" y="1178255"/>
                  </a:lnTo>
                  <a:lnTo>
                    <a:pt x="879716" y="1185214"/>
                  </a:lnTo>
                  <a:lnTo>
                    <a:pt x="860945" y="1190828"/>
                  </a:lnTo>
                  <a:lnTo>
                    <a:pt x="841756" y="1194574"/>
                  </a:lnTo>
                  <a:lnTo>
                    <a:pt x="822579" y="1195946"/>
                  </a:lnTo>
                  <a:lnTo>
                    <a:pt x="792822" y="1191094"/>
                  </a:lnTo>
                  <a:lnTo>
                    <a:pt x="770572" y="1177023"/>
                  </a:lnTo>
                  <a:lnTo>
                    <a:pt x="756627" y="1154480"/>
                  </a:lnTo>
                  <a:lnTo>
                    <a:pt x="751801" y="1124178"/>
                  </a:lnTo>
                  <a:lnTo>
                    <a:pt x="751801" y="791375"/>
                  </a:lnTo>
                  <a:lnTo>
                    <a:pt x="897674" y="791375"/>
                  </a:lnTo>
                  <a:lnTo>
                    <a:pt x="897674" y="731596"/>
                  </a:lnTo>
                  <a:lnTo>
                    <a:pt x="751801" y="731596"/>
                  </a:lnTo>
                  <a:lnTo>
                    <a:pt x="751801" y="584644"/>
                  </a:lnTo>
                  <a:lnTo>
                    <a:pt x="685419" y="584644"/>
                  </a:lnTo>
                  <a:lnTo>
                    <a:pt x="685419" y="1124178"/>
                  </a:lnTo>
                  <a:lnTo>
                    <a:pt x="689965" y="1165834"/>
                  </a:lnTo>
                  <a:lnTo>
                    <a:pt x="704342" y="1201928"/>
                  </a:lnTo>
                  <a:lnTo>
                    <a:pt x="729589" y="1230312"/>
                  </a:lnTo>
                  <a:lnTo>
                    <a:pt x="766800" y="1248905"/>
                  </a:lnTo>
                  <a:lnTo>
                    <a:pt x="817041" y="1255572"/>
                  </a:lnTo>
                  <a:lnTo>
                    <a:pt x="837780" y="1254061"/>
                  </a:lnTo>
                  <a:lnTo>
                    <a:pt x="860488" y="1250073"/>
                  </a:lnTo>
                  <a:lnTo>
                    <a:pt x="882980" y="1244447"/>
                  </a:lnTo>
                  <a:lnTo>
                    <a:pt x="903084" y="1237983"/>
                  </a:lnTo>
                  <a:close/>
                </a:path>
                <a:path w="2868294" h="1256029">
                  <a:moveTo>
                    <a:pt x="954011" y="5524"/>
                  </a:moveTo>
                  <a:lnTo>
                    <a:pt x="944270" y="3238"/>
                  </a:lnTo>
                  <a:lnTo>
                    <a:pt x="934694" y="1498"/>
                  </a:lnTo>
                  <a:lnTo>
                    <a:pt x="925093" y="406"/>
                  </a:lnTo>
                  <a:lnTo>
                    <a:pt x="915301" y="12"/>
                  </a:lnTo>
                  <a:lnTo>
                    <a:pt x="862393" y="7696"/>
                  </a:lnTo>
                  <a:lnTo>
                    <a:pt x="817867" y="29057"/>
                  </a:lnTo>
                  <a:lnTo>
                    <a:pt x="781405" y="61607"/>
                  </a:lnTo>
                  <a:lnTo>
                    <a:pt x="752729" y="102831"/>
                  </a:lnTo>
                  <a:lnTo>
                    <a:pt x="751293" y="89941"/>
                  </a:lnTo>
                  <a:lnTo>
                    <a:pt x="750150" y="68453"/>
                  </a:lnTo>
                  <a:lnTo>
                    <a:pt x="748461" y="13309"/>
                  </a:lnTo>
                  <a:lnTo>
                    <a:pt x="682078" y="13309"/>
                  </a:lnTo>
                  <a:lnTo>
                    <a:pt x="682929" y="41668"/>
                  </a:lnTo>
                  <a:lnTo>
                    <a:pt x="686739" y="122377"/>
                  </a:lnTo>
                  <a:lnTo>
                    <a:pt x="687603" y="156933"/>
                  </a:lnTo>
                  <a:lnTo>
                    <a:pt x="687603" y="524027"/>
                  </a:lnTo>
                  <a:lnTo>
                    <a:pt x="753986" y="524027"/>
                  </a:lnTo>
                  <a:lnTo>
                    <a:pt x="753986" y="245516"/>
                  </a:lnTo>
                  <a:lnTo>
                    <a:pt x="758355" y="197662"/>
                  </a:lnTo>
                  <a:lnTo>
                    <a:pt x="771702" y="154813"/>
                  </a:lnTo>
                  <a:lnTo>
                    <a:pt x="794321" y="118630"/>
                  </a:lnTo>
                  <a:lnTo>
                    <a:pt x="826503" y="90741"/>
                  </a:lnTo>
                  <a:lnTo>
                    <a:pt x="868565" y="72796"/>
                  </a:lnTo>
                  <a:lnTo>
                    <a:pt x="920813" y="66446"/>
                  </a:lnTo>
                  <a:lnTo>
                    <a:pt x="926211" y="66662"/>
                  </a:lnTo>
                  <a:lnTo>
                    <a:pt x="932307" y="67360"/>
                  </a:lnTo>
                  <a:lnTo>
                    <a:pt x="939025" y="68681"/>
                  </a:lnTo>
                  <a:lnTo>
                    <a:pt x="946302" y="70713"/>
                  </a:lnTo>
                  <a:lnTo>
                    <a:pt x="954011" y="5524"/>
                  </a:lnTo>
                  <a:close/>
                </a:path>
                <a:path w="2868294" h="1256029">
                  <a:moveTo>
                    <a:pt x="1502460" y="238734"/>
                  </a:moveTo>
                  <a:lnTo>
                    <a:pt x="1498587" y="194551"/>
                  </a:lnTo>
                  <a:lnTo>
                    <a:pt x="1487043" y="151574"/>
                  </a:lnTo>
                  <a:lnTo>
                    <a:pt x="1467942" y="111264"/>
                  </a:lnTo>
                  <a:lnTo>
                    <a:pt x="1441373" y="75044"/>
                  </a:lnTo>
                  <a:lnTo>
                    <a:pt x="1436255" y="70421"/>
                  </a:lnTo>
                  <a:lnTo>
                    <a:pt x="1436255" y="225552"/>
                  </a:lnTo>
                  <a:lnTo>
                    <a:pt x="1073594" y="225552"/>
                  </a:lnTo>
                  <a:lnTo>
                    <a:pt x="1089571" y="170789"/>
                  </a:lnTo>
                  <a:lnTo>
                    <a:pt x="1112164" y="132727"/>
                  </a:lnTo>
                  <a:lnTo>
                    <a:pt x="1146797" y="96875"/>
                  </a:lnTo>
                  <a:lnTo>
                    <a:pt x="1195235" y="70231"/>
                  </a:lnTo>
                  <a:lnTo>
                    <a:pt x="1259205" y="59791"/>
                  </a:lnTo>
                  <a:lnTo>
                    <a:pt x="1306550" y="65786"/>
                  </a:lnTo>
                  <a:lnTo>
                    <a:pt x="1348930" y="82638"/>
                  </a:lnTo>
                  <a:lnTo>
                    <a:pt x="1384706" y="108712"/>
                  </a:lnTo>
                  <a:lnTo>
                    <a:pt x="1412265" y="142316"/>
                  </a:lnTo>
                  <a:lnTo>
                    <a:pt x="1429981" y="181825"/>
                  </a:lnTo>
                  <a:lnTo>
                    <a:pt x="1436255" y="225552"/>
                  </a:lnTo>
                  <a:lnTo>
                    <a:pt x="1436255" y="70421"/>
                  </a:lnTo>
                  <a:lnTo>
                    <a:pt x="1424495" y="59791"/>
                  </a:lnTo>
                  <a:lnTo>
                    <a:pt x="1407439" y="44373"/>
                  </a:lnTo>
                  <a:lnTo>
                    <a:pt x="1366253" y="20688"/>
                  </a:lnTo>
                  <a:lnTo>
                    <a:pt x="1317904" y="5410"/>
                  </a:lnTo>
                  <a:lnTo>
                    <a:pt x="1262519" y="0"/>
                  </a:lnTo>
                  <a:lnTo>
                    <a:pt x="1214488" y="4152"/>
                  </a:lnTo>
                  <a:lnTo>
                    <a:pt x="1170178" y="16179"/>
                  </a:lnTo>
                  <a:lnTo>
                    <a:pt x="1130084" y="35445"/>
                  </a:lnTo>
                  <a:lnTo>
                    <a:pt x="1094752" y="61315"/>
                  </a:lnTo>
                  <a:lnTo>
                    <a:pt x="1064679" y="93141"/>
                  </a:lnTo>
                  <a:lnTo>
                    <a:pt x="1040396" y="130314"/>
                  </a:lnTo>
                  <a:lnTo>
                    <a:pt x="1022413" y="172186"/>
                  </a:lnTo>
                  <a:lnTo>
                    <a:pt x="1011237" y="218122"/>
                  </a:lnTo>
                  <a:lnTo>
                    <a:pt x="1007402" y="267474"/>
                  </a:lnTo>
                  <a:lnTo>
                    <a:pt x="1011135" y="318389"/>
                  </a:lnTo>
                  <a:lnTo>
                    <a:pt x="1022057" y="365328"/>
                  </a:lnTo>
                  <a:lnTo>
                    <a:pt x="1039787" y="407733"/>
                  </a:lnTo>
                  <a:lnTo>
                    <a:pt x="1063891" y="445096"/>
                  </a:lnTo>
                  <a:lnTo>
                    <a:pt x="1093978" y="476872"/>
                  </a:lnTo>
                  <a:lnTo>
                    <a:pt x="1129639" y="502513"/>
                  </a:lnTo>
                  <a:lnTo>
                    <a:pt x="1170457" y="521500"/>
                  </a:lnTo>
                  <a:lnTo>
                    <a:pt x="1216037" y="533285"/>
                  </a:lnTo>
                  <a:lnTo>
                    <a:pt x="1265974" y="537324"/>
                  </a:lnTo>
                  <a:lnTo>
                    <a:pt x="1318755" y="533374"/>
                  </a:lnTo>
                  <a:lnTo>
                    <a:pt x="1367967" y="521081"/>
                  </a:lnTo>
                  <a:lnTo>
                    <a:pt x="1412887" y="499821"/>
                  </a:lnTo>
                  <a:lnTo>
                    <a:pt x="1441716" y="477545"/>
                  </a:lnTo>
                  <a:lnTo>
                    <a:pt x="1452816" y="468972"/>
                  </a:lnTo>
                  <a:lnTo>
                    <a:pt x="1487055" y="427901"/>
                  </a:lnTo>
                  <a:lnTo>
                    <a:pt x="1438452" y="386880"/>
                  </a:lnTo>
                  <a:lnTo>
                    <a:pt x="1407147" y="424370"/>
                  </a:lnTo>
                  <a:lnTo>
                    <a:pt x="1365580" y="452945"/>
                  </a:lnTo>
                  <a:lnTo>
                    <a:pt x="1317599" y="471157"/>
                  </a:lnTo>
                  <a:lnTo>
                    <a:pt x="1267040" y="477545"/>
                  </a:lnTo>
                  <a:lnTo>
                    <a:pt x="1207604" y="469798"/>
                  </a:lnTo>
                  <a:lnTo>
                    <a:pt x="1161021" y="449110"/>
                  </a:lnTo>
                  <a:lnTo>
                    <a:pt x="1125943" y="419277"/>
                  </a:lnTo>
                  <a:lnTo>
                    <a:pt x="1101013" y="384162"/>
                  </a:lnTo>
                  <a:lnTo>
                    <a:pt x="1084872" y="347560"/>
                  </a:lnTo>
                  <a:lnTo>
                    <a:pt x="1073594" y="285229"/>
                  </a:lnTo>
                  <a:lnTo>
                    <a:pt x="1502460" y="285229"/>
                  </a:lnTo>
                  <a:lnTo>
                    <a:pt x="1502460" y="238734"/>
                  </a:lnTo>
                  <a:close/>
                </a:path>
                <a:path w="2868294" h="1256029">
                  <a:moveTo>
                    <a:pt x="1524571" y="987031"/>
                  </a:moveTo>
                  <a:lnTo>
                    <a:pt x="1520520" y="936752"/>
                  </a:lnTo>
                  <a:lnTo>
                    <a:pt x="1508760" y="890244"/>
                  </a:lnTo>
                  <a:lnTo>
                    <a:pt x="1489811" y="848093"/>
                  </a:lnTo>
                  <a:lnTo>
                    <a:pt x="1464221" y="810844"/>
                  </a:lnTo>
                  <a:lnTo>
                    <a:pt x="1458252" y="804862"/>
                  </a:lnTo>
                  <a:lnTo>
                    <a:pt x="1458252" y="987031"/>
                  </a:lnTo>
                  <a:lnTo>
                    <a:pt x="1453591" y="1034796"/>
                  </a:lnTo>
                  <a:lnTo>
                    <a:pt x="1439989" y="1078712"/>
                  </a:lnTo>
                  <a:lnTo>
                    <a:pt x="1417955" y="1117511"/>
                  </a:lnTo>
                  <a:lnTo>
                    <a:pt x="1388008" y="1149908"/>
                  </a:lnTo>
                  <a:lnTo>
                    <a:pt x="1350670" y="1174635"/>
                  </a:lnTo>
                  <a:lnTo>
                    <a:pt x="1306461" y="1190409"/>
                  </a:lnTo>
                  <a:lnTo>
                    <a:pt x="1255903" y="1195946"/>
                  </a:lnTo>
                  <a:lnTo>
                    <a:pt x="1205344" y="1190409"/>
                  </a:lnTo>
                  <a:lnTo>
                    <a:pt x="1161135" y="1174635"/>
                  </a:lnTo>
                  <a:lnTo>
                    <a:pt x="1123810" y="1149908"/>
                  </a:lnTo>
                  <a:lnTo>
                    <a:pt x="1093863" y="1117511"/>
                  </a:lnTo>
                  <a:lnTo>
                    <a:pt x="1071841" y="1078712"/>
                  </a:lnTo>
                  <a:lnTo>
                    <a:pt x="1058240" y="1034796"/>
                  </a:lnTo>
                  <a:lnTo>
                    <a:pt x="1053604" y="987031"/>
                  </a:lnTo>
                  <a:lnTo>
                    <a:pt x="1058240" y="939241"/>
                  </a:lnTo>
                  <a:lnTo>
                    <a:pt x="1071841" y="895299"/>
                  </a:lnTo>
                  <a:lnTo>
                    <a:pt x="1093863" y="856488"/>
                  </a:lnTo>
                  <a:lnTo>
                    <a:pt x="1123810" y="824077"/>
                  </a:lnTo>
                  <a:lnTo>
                    <a:pt x="1161135" y="799350"/>
                  </a:lnTo>
                  <a:lnTo>
                    <a:pt x="1205344" y="783577"/>
                  </a:lnTo>
                  <a:lnTo>
                    <a:pt x="1255903" y="778040"/>
                  </a:lnTo>
                  <a:lnTo>
                    <a:pt x="1306461" y="783577"/>
                  </a:lnTo>
                  <a:lnTo>
                    <a:pt x="1350670" y="799350"/>
                  </a:lnTo>
                  <a:lnTo>
                    <a:pt x="1388008" y="824077"/>
                  </a:lnTo>
                  <a:lnTo>
                    <a:pt x="1417955" y="856488"/>
                  </a:lnTo>
                  <a:lnTo>
                    <a:pt x="1439989" y="895299"/>
                  </a:lnTo>
                  <a:lnTo>
                    <a:pt x="1453591" y="939241"/>
                  </a:lnTo>
                  <a:lnTo>
                    <a:pt x="1458252" y="987031"/>
                  </a:lnTo>
                  <a:lnTo>
                    <a:pt x="1458252" y="804862"/>
                  </a:lnTo>
                  <a:lnTo>
                    <a:pt x="1431036" y="778040"/>
                  </a:lnTo>
                  <a:lnTo>
                    <a:pt x="1395349" y="753402"/>
                  </a:lnTo>
                  <a:lnTo>
                    <a:pt x="1353134" y="734352"/>
                  </a:lnTo>
                  <a:lnTo>
                    <a:pt x="1306474" y="722490"/>
                  </a:lnTo>
                  <a:lnTo>
                    <a:pt x="1255903" y="718413"/>
                  </a:lnTo>
                  <a:lnTo>
                    <a:pt x="1205344" y="722490"/>
                  </a:lnTo>
                  <a:lnTo>
                    <a:pt x="1158684" y="734352"/>
                  </a:lnTo>
                  <a:lnTo>
                    <a:pt x="1116482" y="753402"/>
                  </a:lnTo>
                  <a:lnTo>
                    <a:pt x="1079258" y="779094"/>
                  </a:lnTo>
                  <a:lnTo>
                    <a:pt x="1047584" y="810844"/>
                  </a:lnTo>
                  <a:lnTo>
                    <a:pt x="1021994" y="848093"/>
                  </a:lnTo>
                  <a:lnTo>
                    <a:pt x="1003046" y="890244"/>
                  </a:lnTo>
                  <a:lnTo>
                    <a:pt x="991273" y="936752"/>
                  </a:lnTo>
                  <a:lnTo>
                    <a:pt x="987234" y="987031"/>
                  </a:lnTo>
                  <a:lnTo>
                    <a:pt x="991273" y="1037272"/>
                  </a:lnTo>
                  <a:lnTo>
                    <a:pt x="1003046" y="1083754"/>
                  </a:lnTo>
                  <a:lnTo>
                    <a:pt x="1021994" y="1125893"/>
                  </a:lnTo>
                  <a:lnTo>
                    <a:pt x="1047584" y="1163129"/>
                  </a:lnTo>
                  <a:lnTo>
                    <a:pt x="1079258" y="1194879"/>
                  </a:lnTo>
                  <a:lnTo>
                    <a:pt x="1116482" y="1220571"/>
                  </a:lnTo>
                  <a:lnTo>
                    <a:pt x="1158684" y="1239634"/>
                  </a:lnTo>
                  <a:lnTo>
                    <a:pt x="1205344" y="1251496"/>
                  </a:lnTo>
                  <a:lnTo>
                    <a:pt x="1255903" y="1255572"/>
                  </a:lnTo>
                  <a:lnTo>
                    <a:pt x="1306474" y="1251496"/>
                  </a:lnTo>
                  <a:lnTo>
                    <a:pt x="1353134" y="1239634"/>
                  </a:lnTo>
                  <a:lnTo>
                    <a:pt x="1395349" y="1220571"/>
                  </a:lnTo>
                  <a:lnTo>
                    <a:pt x="1431010" y="1195946"/>
                  </a:lnTo>
                  <a:lnTo>
                    <a:pt x="1432560" y="1194879"/>
                  </a:lnTo>
                  <a:lnTo>
                    <a:pt x="1464221" y="1163129"/>
                  </a:lnTo>
                  <a:lnTo>
                    <a:pt x="1489811" y="1125893"/>
                  </a:lnTo>
                  <a:lnTo>
                    <a:pt x="1508760" y="1083754"/>
                  </a:lnTo>
                  <a:lnTo>
                    <a:pt x="1520520" y="1037272"/>
                  </a:lnTo>
                  <a:lnTo>
                    <a:pt x="1524571" y="987031"/>
                  </a:lnTo>
                  <a:close/>
                </a:path>
                <a:path w="2868294" h="1256029">
                  <a:moveTo>
                    <a:pt x="2117153" y="238734"/>
                  </a:moveTo>
                  <a:lnTo>
                    <a:pt x="2113280" y="194551"/>
                  </a:lnTo>
                  <a:lnTo>
                    <a:pt x="2101748" y="151574"/>
                  </a:lnTo>
                  <a:lnTo>
                    <a:pt x="2082647" y="111264"/>
                  </a:lnTo>
                  <a:lnTo>
                    <a:pt x="2056091" y="75044"/>
                  </a:lnTo>
                  <a:lnTo>
                    <a:pt x="2050808" y="70281"/>
                  </a:lnTo>
                  <a:lnTo>
                    <a:pt x="2050808" y="225552"/>
                  </a:lnTo>
                  <a:lnTo>
                    <a:pt x="1688287" y="225552"/>
                  </a:lnTo>
                  <a:lnTo>
                    <a:pt x="1704263" y="170789"/>
                  </a:lnTo>
                  <a:lnTo>
                    <a:pt x="1726844" y="132727"/>
                  </a:lnTo>
                  <a:lnTo>
                    <a:pt x="1761477" y="96875"/>
                  </a:lnTo>
                  <a:lnTo>
                    <a:pt x="1809915" y="70231"/>
                  </a:lnTo>
                  <a:lnTo>
                    <a:pt x="1873885" y="59791"/>
                  </a:lnTo>
                  <a:lnTo>
                    <a:pt x="1921167" y="65786"/>
                  </a:lnTo>
                  <a:lnTo>
                    <a:pt x="1963496" y="82638"/>
                  </a:lnTo>
                  <a:lnTo>
                    <a:pt x="1999259" y="108712"/>
                  </a:lnTo>
                  <a:lnTo>
                    <a:pt x="2026805" y="142316"/>
                  </a:lnTo>
                  <a:lnTo>
                    <a:pt x="2044534" y="181825"/>
                  </a:lnTo>
                  <a:lnTo>
                    <a:pt x="2050808" y="225552"/>
                  </a:lnTo>
                  <a:lnTo>
                    <a:pt x="2050808" y="70281"/>
                  </a:lnTo>
                  <a:lnTo>
                    <a:pt x="2022157" y="44373"/>
                  </a:lnTo>
                  <a:lnTo>
                    <a:pt x="1980971" y="20688"/>
                  </a:lnTo>
                  <a:lnTo>
                    <a:pt x="1932622" y="5410"/>
                  </a:lnTo>
                  <a:lnTo>
                    <a:pt x="1877212" y="0"/>
                  </a:lnTo>
                  <a:lnTo>
                    <a:pt x="1829193" y="4152"/>
                  </a:lnTo>
                  <a:lnTo>
                    <a:pt x="1784870" y="16179"/>
                  </a:lnTo>
                  <a:lnTo>
                    <a:pt x="1744764" y="35445"/>
                  </a:lnTo>
                  <a:lnTo>
                    <a:pt x="1709394" y="61315"/>
                  </a:lnTo>
                  <a:lnTo>
                    <a:pt x="1679295" y="93141"/>
                  </a:lnTo>
                  <a:lnTo>
                    <a:pt x="1654975" y="130314"/>
                  </a:lnTo>
                  <a:lnTo>
                    <a:pt x="1636953" y="172186"/>
                  </a:lnTo>
                  <a:lnTo>
                    <a:pt x="1625752" y="218122"/>
                  </a:lnTo>
                  <a:lnTo>
                    <a:pt x="1621917" y="267474"/>
                  </a:lnTo>
                  <a:lnTo>
                    <a:pt x="1625650" y="318389"/>
                  </a:lnTo>
                  <a:lnTo>
                    <a:pt x="1636610" y="365328"/>
                  </a:lnTo>
                  <a:lnTo>
                    <a:pt x="1654365" y="407733"/>
                  </a:lnTo>
                  <a:lnTo>
                    <a:pt x="1678508" y="445096"/>
                  </a:lnTo>
                  <a:lnTo>
                    <a:pt x="1708632" y="476872"/>
                  </a:lnTo>
                  <a:lnTo>
                    <a:pt x="1744319" y="502513"/>
                  </a:lnTo>
                  <a:lnTo>
                    <a:pt x="1785175" y="521500"/>
                  </a:lnTo>
                  <a:lnTo>
                    <a:pt x="1830781" y="533285"/>
                  </a:lnTo>
                  <a:lnTo>
                    <a:pt x="1880730" y="537324"/>
                  </a:lnTo>
                  <a:lnTo>
                    <a:pt x="1933498" y="533374"/>
                  </a:lnTo>
                  <a:lnTo>
                    <a:pt x="1982698" y="521081"/>
                  </a:lnTo>
                  <a:lnTo>
                    <a:pt x="2027605" y="499821"/>
                  </a:lnTo>
                  <a:lnTo>
                    <a:pt x="2067521" y="468972"/>
                  </a:lnTo>
                  <a:lnTo>
                    <a:pt x="2101748" y="427901"/>
                  </a:lnTo>
                  <a:lnTo>
                    <a:pt x="2053005" y="386880"/>
                  </a:lnTo>
                  <a:lnTo>
                    <a:pt x="2021776" y="424370"/>
                  </a:lnTo>
                  <a:lnTo>
                    <a:pt x="1980260" y="452945"/>
                  </a:lnTo>
                  <a:lnTo>
                    <a:pt x="1932292" y="471157"/>
                  </a:lnTo>
                  <a:lnTo>
                    <a:pt x="1881720" y="477545"/>
                  </a:lnTo>
                  <a:lnTo>
                    <a:pt x="1822246" y="469798"/>
                  </a:lnTo>
                  <a:lnTo>
                    <a:pt x="1775650" y="449110"/>
                  </a:lnTo>
                  <a:lnTo>
                    <a:pt x="1740573" y="419277"/>
                  </a:lnTo>
                  <a:lnTo>
                    <a:pt x="1715655" y="384162"/>
                  </a:lnTo>
                  <a:lnTo>
                    <a:pt x="1699539" y="347560"/>
                  </a:lnTo>
                  <a:lnTo>
                    <a:pt x="1688287" y="285229"/>
                  </a:lnTo>
                  <a:lnTo>
                    <a:pt x="2117153" y="285229"/>
                  </a:lnTo>
                  <a:lnTo>
                    <a:pt x="2117153" y="238734"/>
                  </a:lnTo>
                  <a:close/>
                </a:path>
                <a:path w="2868294" h="1256029">
                  <a:moveTo>
                    <a:pt x="2345804" y="731583"/>
                  </a:moveTo>
                  <a:lnTo>
                    <a:pt x="2279472" y="731583"/>
                  </a:lnTo>
                  <a:lnTo>
                    <a:pt x="2159127" y="1159560"/>
                  </a:lnTo>
                  <a:lnTo>
                    <a:pt x="2157069" y="1159560"/>
                  </a:lnTo>
                  <a:lnTo>
                    <a:pt x="2005418" y="731583"/>
                  </a:lnTo>
                  <a:lnTo>
                    <a:pt x="1942426" y="731583"/>
                  </a:lnTo>
                  <a:lnTo>
                    <a:pt x="1799831" y="1159560"/>
                  </a:lnTo>
                  <a:lnTo>
                    <a:pt x="1797558" y="1159560"/>
                  </a:lnTo>
                  <a:lnTo>
                    <a:pt x="1673885" y="731583"/>
                  </a:lnTo>
                  <a:lnTo>
                    <a:pt x="1600847" y="731583"/>
                  </a:lnTo>
                  <a:lnTo>
                    <a:pt x="1761096" y="1242339"/>
                  </a:lnTo>
                  <a:lnTo>
                    <a:pt x="1829790" y="1242339"/>
                  </a:lnTo>
                  <a:lnTo>
                    <a:pt x="1972348" y="824585"/>
                  </a:lnTo>
                  <a:lnTo>
                    <a:pt x="1974418" y="824585"/>
                  </a:lnTo>
                  <a:lnTo>
                    <a:pt x="2127059" y="1242339"/>
                  </a:lnTo>
                  <a:lnTo>
                    <a:pt x="2195601" y="1242339"/>
                  </a:lnTo>
                  <a:lnTo>
                    <a:pt x="2345804" y="731583"/>
                  </a:lnTo>
                  <a:close/>
                </a:path>
                <a:path w="2868294" h="1256029">
                  <a:moveTo>
                    <a:pt x="2702979" y="220040"/>
                  </a:moveTo>
                  <a:lnTo>
                    <a:pt x="2701137" y="178523"/>
                  </a:lnTo>
                  <a:lnTo>
                    <a:pt x="2694965" y="138544"/>
                  </a:lnTo>
                  <a:lnTo>
                    <a:pt x="2683408" y="101346"/>
                  </a:lnTo>
                  <a:lnTo>
                    <a:pt x="2639974" y="40195"/>
                  </a:lnTo>
                  <a:lnTo>
                    <a:pt x="2606040" y="18694"/>
                  </a:lnTo>
                  <a:lnTo>
                    <a:pt x="2562568" y="4889"/>
                  </a:lnTo>
                  <a:lnTo>
                    <a:pt x="2508529" y="12"/>
                  </a:lnTo>
                  <a:lnTo>
                    <a:pt x="2449969" y="8166"/>
                  </a:lnTo>
                  <a:lnTo>
                    <a:pt x="2399995" y="30302"/>
                  </a:lnTo>
                  <a:lnTo>
                    <a:pt x="2360612" y="63004"/>
                  </a:lnTo>
                  <a:lnTo>
                    <a:pt x="2333853" y="102831"/>
                  </a:lnTo>
                  <a:lnTo>
                    <a:pt x="2330412" y="102831"/>
                  </a:lnTo>
                  <a:lnTo>
                    <a:pt x="2328964" y="89941"/>
                  </a:lnTo>
                  <a:lnTo>
                    <a:pt x="2327808" y="68453"/>
                  </a:lnTo>
                  <a:lnTo>
                    <a:pt x="2326017" y="13296"/>
                  </a:lnTo>
                  <a:lnTo>
                    <a:pt x="2259647" y="13296"/>
                  </a:lnTo>
                  <a:lnTo>
                    <a:pt x="2260511" y="41656"/>
                  </a:lnTo>
                  <a:lnTo>
                    <a:pt x="2264333" y="122364"/>
                  </a:lnTo>
                  <a:lnTo>
                    <a:pt x="2265210" y="156921"/>
                  </a:lnTo>
                  <a:lnTo>
                    <a:pt x="2265210" y="524014"/>
                  </a:lnTo>
                  <a:lnTo>
                    <a:pt x="2331478" y="524014"/>
                  </a:lnTo>
                  <a:lnTo>
                    <a:pt x="2331478" y="268605"/>
                  </a:lnTo>
                  <a:lnTo>
                    <a:pt x="2336114" y="212864"/>
                  </a:lnTo>
                  <a:lnTo>
                    <a:pt x="2349347" y="165849"/>
                  </a:lnTo>
                  <a:lnTo>
                    <a:pt x="2370150" y="127520"/>
                  </a:lnTo>
                  <a:lnTo>
                    <a:pt x="2397493" y="97802"/>
                  </a:lnTo>
                  <a:lnTo>
                    <a:pt x="2430348" y="76657"/>
                  </a:lnTo>
                  <a:lnTo>
                    <a:pt x="2467699" y="64008"/>
                  </a:lnTo>
                  <a:lnTo>
                    <a:pt x="2508529" y="59791"/>
                  </a:lnTo>
                  <a:lnTo>
                    <a:pt x="2562136" y="68846"/>
                  </a:lnTo>
                  <a:lnTo>
                    <a:pt x="2598940" y="93497"/>
                  </a:lnTo>
                  <a:lnTo>
                    <a:pt x="2621762" y="129984"/>
                  </a:lnTo>
                  <a:lnTo>
                    <a:pt x="2633383" y="174523"/>
                  </a:lnTo>
                  <a:lnTo>
                    <a:pt x="2636647" y="223354"/>
                  </a:lnTo>
                  <a:lnTo>
                    <a:pt x="2636647" y="524014"/>
                  </a:lnTo>
                  <a:lnTo>
                    <a:pt x="2702979" y="524014"/>
                  </a:lnTo>
                  <a:lnTo>
                    <a:pt x="2702979" y="220040"/>
                  </a:lnTo>
                  <a:close/>
                </a:path>
                <a:path w="2868294" h="1256029">
                  <a:moveTo>
                    <a:pt x="2868193" y="817854"/>
                  </a:moveTo>
                  <a:lnTo>
                    <a:pt x="2844419" y="777887"/>
                  </a:lnTo>
                  <a:lnTo>
                    <a:pt x="2808821" y="746417"/>
                  </a:lnTo>
                  <a:lnTo>
                    <a:pt x="2759392" y="725805"/>
                  </a:lnTo>
                  <a:lnTo>
                    <a:pt x="2694178" y="718400"/>
                  </a:lnTo>
                  <a:lnTo>
                    <a:pt x="2635656" y="726541"/>
                  </a:lnTo>
                  <a:lnTo>
                    <a:pt x="2585732" y="748652"/>
                  </a:lnTo>
                  <a:lnTo>
                    <a:pt x="2546362" y="781367"/>
                  </a:lnTo>
                  <a:lnTo>
                    <a:pt x="2519502" y="821258"/>
                  </a:lnTo>
                  <a:lnTo>
                    <a:pt x="2516187" y="821258"/>
                  </a:lnTo>
                  <a:lnTo>
                    <a:pt x="2514714" y="808329"/>
                  </a:lnTo>
                  <a:lnTo>
                    <a:pt x="2513546" y="786803"/>
                  </a:lnTo>
                  <a:lnTo>
                    <a:pt x="2511666" y="731583"/>
                  </a:lnTo>
                  <a:lnTo>
                    <a:pt x="2445359" y="731583"/>
                  </a:lnTo>
                  <a:lnTo>
                    <a:pt x="2446248" y="759955"/>
                  </a:lnTo>
                  <a:lnTo>
                    <a:pt x="2450160" y="840727"/>
                  </a:lnTo>
                  <a:lnTo>
                    <a:pt x="2451049" y="875334"/>
                  </a:lnTo>
                  <a:lnTo>
                    <a:pt x="2451049" y="1242339"/>
                  </a:lnTo>
                  <a:lnTo>
                    <a:pt x="2517305" y="1242339"/>
                  </a:lnTo>
                  <a:lnTo>
                    <a:pt x="2517305" y="987018"/>
                  </a:lnTo>
                  <a:lnTo>
                    <a:pt x="2521928" y="931214"/>
                  </a:lnTo>
                  <a:lnTo>
                    <a:pt x="2535148" y="884148"/>
                  </a:lnTo>
                  <a:lnTo>
                    <a:pt x="2555913" y="845794"/>
                  </a:lnTo>
                  <a:lnTo>
                    <a:pt x="2583230" y="816051"/>
                  </a:lnTo>
                  <a:lnTo>
                    <a:pt x="2616060" y="794893"/>
                  </a:lnTo>
                  <a:lnTo>
                    <a:pt x="2653373" y="782243"/>
                  </a:lnTo>
                  <a:lnTo>
                    <a:pt x="2694178" y="778027"/>
                  </a:lnTo>
                  <a:lnTo>
                    <a:pt x="2747861" y="787095"/>
                  </a:lnTo>
                  <a:lnTo>
                    <a:pt x="2784703" y="811771"/>
                  </a:lnTo>
                  <a:lnTo>
                    <a:pt x="2807538" y="848271"/>
                  </a:lnTo>
                  <a:lnTo>
                    <a:pt x="2819158" y="892835"/>
                  </a:lnTo>
                  <a:lnTo>
                    <a:pt x="2822410" y="941679"/>
                  </a:lnTo>
                  <a:lnTo>
                    <a:pt x="2822410" y="1242339"/>
                  </a:lnTo>
                  <a:lnTo>
                    <a:pt x="2868193" y="1242339"/>
                  </a:lnTo>
                  <a:lnTo>
                    <a:pt x="2868193" y="8178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3D348F1-39DB-6838-808D-5968F1210BBE}"/>
              </a:ext>
            </a:extLst>
          </p:cNvPr>
          <p:cNvSpPr txBox="1"/>
          <p:nvPr/>
        </p:nvSpPr>
        <p:spPr>
          <a:xfrm>
            <a:off x="4789138" y="3240254"/>
            <a:ext cx="533818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b="1" dirty="0">
              <a:solidFill>
                <a:schemeClr val="bg1"/>
              </a:solidFill>
              <a:latin typeface="Gotham Bold" pitchFamily="2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Gotham Bold" pitchFamily="2" charset="0"/>
              </a:rPr>
              <a:t>Darnell Johnson, Urban Efficiency Group</a:t>
            </a:r>
          </a:p>
          <a:p>
            <a:endParaRPr lang="en-US" sz="2400" b="1" dirty="0">
              <a:solidFill>
                <a:schemeClr val="bg1"/>
              </a:solidFill>
              <a:latin typeface="Gotham Bold" pitchFamily="2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Gotham Bold" pitchFamily="2" charset="0"/>
              </a:rPr>
              <a:t>Delmar </a:t>
            </a:r>
            <a:r>
              <a:rPr lang="en-US" sz="2400" b="1" dirty="0" err="1">
                <a:solidFill>
                  <a:schemeClr val="bg1"/>
                </a:solidFill>
                <a:latin typeface="Gotham Bold" pitchFamily="2" charset="0"/>
              </a:rPr>
              <a:t>Gillus</a:t>
            </a:r>
            <a:r>
              <a:rPr lang="en-US" sz="2400" b="1" dirty="0">
                <a:solidFill>
                  <a:schemeClr val="bg1"/>
                </a:solidFill>
                <a:latin typeface="Gotham Bold" pitchFamily="2" charset="0"/>
              </a:rPr>
              <a:t>, Elevate</a:t>
            </a:r>
          </a:p>
          <a:p>
            <a:r>
              <a:rPr lang="en-US" sz="2400" b="1" dirty="0" err="1">
                <a:solidFill>
                  <a:schemeClr val="bg1"/>
                </a:solidFill>
                <a:latin typeface="Gotham Bold" pitchFamily="2" charset="0"/>
              </a:rPr>
              <a:t>Ameedah</a:t>
            </a:r>
            <a:r>
              <a:rPr lang="en-US" sz="2400" b="1" dirty="0">
                <a:solidFill>
                  <a:schemeClr val="bg1"/>
                </a:solidFill>
                <a:latin typeface="Gotham Bold" pitchFamily="2" charset="0"/>
              </a:rPr>
              <a:t> Hafeez, Urban Efficiency, LLC</a:t>
            </a:r>
          </a:p>
          <a:p>
            <a:r>
              <a:rPr lang="en-US" sz="2400" b="1" dirty="0" err="1">
                <a:solidFill>
                  <a:schemeClr val="bg1"/>
                </a:solidFill>
                <a:latin typeface="Gotham Bold" pitchFamily="2" charset="0"/>
              </a:rPr>
              <a:t>Eya</a:t>
            </a:r>
            <a:r>
              <a:rPr lang="en-US" sz="2400" b="1" dirty="0">
                <a:solidFill>
                  <a:schemeClr val="bg1"/>
                </a:solidFill>
                <a:latin typeface="Gotham Bold" pitchFamily="2" charset="0"/>
              </a:rPr>
              <a:t> Louis, Soul Works L3C</a:t>
            </a:r>
          </a:p>
          <a:p>
            <a:r>
              <a:rPr lang="en-US" sz="2400" b="1" dirty="0">
                <a:solidFill>
                  <a:schemeClr val="bg1"/>
                </a:solidFill>
                <a:latin typeface="Gotham Bold" pitchFamily="2" charset="0"/>
              </a:rPr>
              <a:t>Andrew Wells, Chicago Urban League</a:t>
            </a:r>
          </a:p>
          <a:p>
            <a:endParaRPr lang="en-US" sz="2400" b="1" dirty="0">
              <a:solidFill>
                <a:schemeClr val="bg1"/>
              </a:solidFill>
              <a:latin typeface="Gotham Bold" pitchFamily="2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5610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grpSp>
        <p:nvGrpSpPr>
          <p:cNvPr id="22" name="Top Left">
            <a:extLst>
              <a:ext uri="{FF2B5EF4-FFF2-40B4-BE49-F238E27FC236}">
                <a16:creationId xmlns:a16="http://schemas.microsoft.com/office/drawing/2014/main" id="{7092E392-4FB7-4E2D-928D-EFC63D148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B57026F-1936-4B50-9E5F-0037B748B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venirNext LT Pro Medium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1C2FEB5-C2DC-4FDF-9FE5-407608D6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0B00B9B-BAB1-4074-A3AF-13B08F4E0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B6DF209-B3F7-4699-802B-4BE211132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45FFE10-7D64-45F0-B227-92979752A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395C91B-6EED-4F5B-8873-5E0AA757F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48D099A-D8DD-4FBA-AF53-928CE633C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F857259-D6C4-41F7-82DC-37816E8AD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15BDCC0-F8B0-AE15-C167-59BAD2AF4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654" y="744909"/>
            <a:ext cx="5132388" cy="3155419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200" dirty="0"/>
              <a:t>Achieving Energy Equity &amp; Advancing the Clean Energy Workforce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57AE27-AB73-4E10-4083-A26FD63A4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785" y="4074784"/>
            <a:ext cx="5132387" cy="2054306"/>
          </a:xfrm>
        </p:spPr>
        <p:txBody>
          <a:bodyPr anchor="t">
            <a:normAutofit/>
          </a:bodyPr>
          <a:lstStyle/>
          <a:p>
            <a:pPr algn="l"/>
            <a:r>
              <a:rPr lang="en-US" sz="2200" dirty="0"/>
              <a:t>Presented by:</a:t>
            </a:r>
            <a:br>
              <a:rPr lang="en-US" sz="2200" dirty="0"/>
            </a:br>
            <a:r>
              <a:rPr lang="en-US" sz="2200" dirty="0"/>
              <a:t>Eya Louis, COO</a:t>
            </a:r>
          </a:p>
          <a:p>
            <a:pPr algn="l"/>
            <a:r>
              <a:rPr lang="en-US" sz="2200" dirty="0"/>
              <a:t>SOUL Works L3C</a:t>
            </a:r>
          </a:p>
        </p:txBody>
      </p:sp>
      <p:pic>
        <p:nvPicPr>
          <p:cNvPr id="4" name="Picture 3" descr="A colorful light bulb with business icons">
            <a:extLst>
              <a:ext uri="{FF2B5EF4-FFF2-40B4-BE49-F238E27FC236}">
                <a16:creationId xmlns:a16="http://schemas.microsoft.com/office/drawing/2014/main" id="{23846859-7BDF-B0F4-109B-9D487362D2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93" r="20807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32" name="Bottom Right">
            <a:extLst>
              <a:ext uri="{FF2B5EF4-FFF2-40B4-BE49-F238E27FC236}">
                <a16:creationId xmlns:a16="http://schemas.microsoft.com/office/drawing/2014/main" id="{A7C60A7A-4212-46AC-80A2-DE231DD3D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EDA875D-6B8A-4B32-89EB-F4CD6D1FC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venirNext LT Pro Medium" panose="020B05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4" name="Graphic 157">
              <a:extLst>
                <a:ext uri="{FF2B5EF4-FFF2-40B4-BE49-F238E27FC236}">
                  <a16:creationId xmlns:a16="http://schemas.microsoft.com/office/drawing/2014/main" id="{AA7D7CCE-E90B-483E-AFF7-CF95CABC9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7F2D919-84B6-4EC4-87F5-BDFF145BB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5C8244C-685B-42CF-B028-C7ADE067CC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420B7EF-9249-4974-A978-AAD55C81B7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5BD8B59-E1C0-4320-BFC1-66D139E80B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983471C-A7FE-4ED8-BE9B-601CEC61EB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8B842F2-803D-4F74-BBF6-6965BC0FD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4ECDF1E-AE5F-46C4-A134-C28C6D6B78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0E491A0-7D49-4A1F-B2DB-C94F56329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  <p:grpSp>
        <p:nvGrpSpPr>
          <p:cNvPr id="44" name="Cross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15507" y="3369564"/>
            <a:ext cx="118872" cy="118872"/>
            <a:chOff x="1175347" y="3733800"/>
            <a:chExt cx="118872" cy="118872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693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A4545-CB2C-8704-3A72-11A416C88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&amp;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110C7-A446-8343-CD88-9BF3C6B6E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Involved in Clean Energy industry since 2011</a:t>
            </a:r>
          </a:p>
          <a:p>
            <a:r>
              <a:rPr lang="en-US" dirty="0"/>
              <a:t>Former BPI Building Analyst for Elevate</a:t>
            </a:r>
          </a:p>
          <a:p>
            <a:r>
              <a:rPr lang="en-US" dirty="0"/>
              <a:t>Co-founder of Sustainable Options for Urban Living, Inc.</a:t>
            </a:r>
          </a:p>
          <a:p>
            <a:r>
              <a:rPr lang="en-US" dirty="0"/>
              <a:t>Founder of SOUL Works L3C as  the social business enterprise</a:t>
            </a:r>
          </a:p>
        </p:txBody>
      </p:sp>
    </p:spTree>
    <p:extLst>
      <p:ext uri="{BB962C8B-B14F-4D97-AF65-F5344CB8AC3E}">
        <p14:creationId xmlns:p14="http://schemas.microsoft.com/office/powerpoint/2010/main" val="2629812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0D15-A5FF-70D3-7FBA-C8EFCBFEF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Intended Pathway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DD12940-8C4A-3ACD-0FC4-22CCBE9FB4D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9382" y="1371600"/>
          <a:ext cx="11104418" cy="4805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5244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grpSp>
        <p:nvGrpSpPr>
          <p:cNvPr id="48" name="Top Left">
            <a:extLst>
              <a:ext uri="{FF2B5EF4-FFF2-40B4-BE49-F238E27FC236}">
                <a16:creationId xmlns:a16="http://schemas.microsoft.com/office/drawing/2014/main" id="{DC655204-C06A-4A55-9BB4-C79C4AF9D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83BC876-5C0C-438A-8928-B1EC2E1E4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venirNext LT Pro Medium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9B3EEC1-86B7-4DB1-AB38-E2D749392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EB2CD0B-3D3E-4CF3-92F5-7AE77C22C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1561934-15F2-4620-A65F-28EB73CD7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B9278E2-D464-4DE2-B229-D3D02ED2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7AA3CE0-412D-4C03-9203-878479E0A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5785346-E446-47E2-B3DD-C1C561E68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F6388E0-BD20-4901-B128-88D3D56A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065003-1486-888D-64A2-FD5B8B929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987809" cy="1664573"/>
          </a:xfrm>
        </p:spPr>
        <p:txBody>
          <a:bodyPr>
            <a:normAutofit/>
          </a:bodyPr>
          <a:lstStyle/>
          <a:p>
            <a:r>
              <a:rPr lang="en-US" dirty="0"/>
              <a:t>The Expected Outcome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C01C60F-33C5-4ADB-1D65-AA26574AF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881" y="2224386"/>
            <a:ext cx="5505990" cy="3728613"/>
          </a:xfrm>
        </p:spPr>
        <p:txBody>
          <a:bodyPr>
            <a:normAutofit/>
          </a:bodyPr>
          <a:lstStyle/>
          <a:p>
            <a:r>
              <a:rPr lang="en-US" sz="1800" dirty="0"/>
              <a:t>A clear pathway from training to business development &amp; ownership</a:t>
            </a:r>
          </a:p>
          <a:p>
            <a:r>
              <a:rPr lang="en-US" sz="1800" dirty="0"/>
              <a:t>Ongoing support services for training candidates and business owners</a:t>
            </a:r>
          </a:p>
          <a:p>
            <a:r>
              <a:rPr lang="en-US" sz="1800" dirty="0"/>
              <a:t>Collaborative connections within the Clean Energy industry and economy</a:t>
            </a:r>
          </a:p>
          <a:p>
            <a:r>
              <a:rPr lang="en-US" sz="1800" dirty="0"/>
              <a:t>Collaborative projects with shared risks/rewards</a:t>
            </a:r>
          </a:p>
          <a:p>
            <a:r>
              <a:rPr lang="en-US" sz="1800" dirty="0"/>
              <a:t>Increased community development</a:t>
            </a:r>
          </a:p>
          <a:p>
            <a:endParaRPr lang="en-US" sz="1800" dirty="0"/>
          </a:p>
        </p:txBody>
      </p:sp>
      <p:pic>
        <p:nvPicPr>
          <p:cNvPr id="8" name="Content Placeholder 7" descr="The bar grapah in geometric blocks">
            <a:extLst>
              <a:ext uri="{FF2B5EF4-FFF2-40B4-BE49-F238E27FC236}">
                <a16:creationId xmlns:a16="http://schemas.microsoft.com/office/drawing/2014/main" id="{871BAA5B-DB5E-F2BE-B5BC-E4F5777329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9" r="15519" b="-2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58" name="Bottom Right">
            <a:extLst>
              <a:ext uri="{FF2B5EF4-FFF2-40B4-BE49-F238E27FC236}">
                <a16:creationId xmlns:a16="http://schemas.microsoft.com/office/drawing/2014/main" id="{4C476EAB-383B-48F9-B661-B049EB50A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045FFB7-76A2-4C6F-A15F-23BF1597C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venirNext LT Pro Medium" panose="020B05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0" name="Graphic 157">
              <a:extLst>
                <a:ext uri="{FF2B5EF4-FFF2-40B4-BE49-F238E27FC236}">
                  <a16:creationId xmlns:a16="http://schemas.microsoft.com/office/drawing/2014/main" id="{F4E5EB5B-D417-4B20-9CBE-F3DCCA5F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56643958-DAAD-4611-BCC7-9BDB5917C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63D00C7-B9D3-4681-8C55-F137CBD364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0539B678-9BB9-4639-B9A4-4511639BB4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C14F8CDF-D0D2-43AD-A7AB-0871C24A6E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25D54C27-D98D-4E8C-87BD-E0ECAB3BA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A10EDED-B646-4197-BF0C-C4A83018BA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B9B3D029-DC96-4655-89E2-D9387B3D5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</p:grp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F12D98D-E6A5-437D-830E-C5C0E7ACE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1822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04339-6282-D154-F4A5-370320818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944C7-EB64-B378-5989-66FA65C41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430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Eya Louis</a:t>
            </a:r>
          </a:p>
          <a:p>
            <a:pPr marL="0" indent="0" algn="ctr">
              <a:buNone/>
            </a:pPr>
            <a:r>
              <a:rPr lang="en-US" dirty="0"/>
              <a:t>Phone: (773) 250-1770 ext. 703</a:t>
            </a:r>
          </a:p>
          <a:p>
            <a:pPr marL="0" indent="0" algn="ctr">
              <a:buNone/>
            </a:pPr>
            <a:r>
              <a:rPr lang="en-US" dirty="0"/>
              <a:t>Email: </a:t>
            </a:r>
            <a:r>
              <a:rPr lang="en-US" dirty="0">
                <a:hlinkClick r:id="rId2"/>
              </a:rPr>
              <a:t>eya.louis@soulworksl3c.com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A957A1-87A8-C275-7868-D918EA0371B7}"/>
              </a:ext>
            </a:extLst>
          </p:cNvPr>
          <p:cNvSpPr/>
          <p:nvPr/>
        </p:nvSpPr>
        <p:spPr>
          <a:xfrm>
            <a:off x="4309195" y="4087391"/>
            <a:ext cx="3395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7162FE"/>
                  </a:outerShdw>
                </a:effectLst>
                <a:uLnTx/>
                <a:uFillTx/>
                <a:latin typeface="Avenir Next LT Pro"/>
                <a:ea typeface="+mn-ea"/>
                <a:cs typeface="+mn-cs"/>
              </a:rPr>
              <a:t>Thank you!</a:t>
            </a:r>
          </a:p>
        </p:txBody>
      </p:sp>
      <p:pic>
        <p:nvPicPr>
          <p:cNvPr id="6" name="Picture 5" descr="A picture containing text, screenshot, font, logo&#10;&#10;Description automatically generated">
            <a:extLst>
              <a:ext uri="{FF2B5EF4-FFF2-40B4-BE49-F238E27FC236}">
                <a16:creationId xmlns:a16="http://schemas.microsoft.com/office/drawing/2014/main" id="{72C2BDDE-2D72-BD2F-8D11-4D00A1582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912" y="3301339"/>
            <a:ext cx="2384961" cy="2384961"/>
          </a:xfrm>
          <a:prstGeom prst="rect">
            <a:avLst/>
          </a:prstGeom>
        </p:spPr>
      </p:pic>
      <p:pic>
        <p:nvPicPr>
          <p:cNvPr id="8" name="Picture 7" descr="A green tree with leaves&#10;&#10;Description automatically generated with low confidence">
            <a:extLst>
              <a:ext uri="{FF2B5EF4-FFF2-40B4-BE49-F238E27FC236}">
                <a16:creationId xmlns:a16="http://schemas.microsoft.com/office/drawing/2014/main" id="{5C946BAE-E61A-14B2-FFF9-6CD00441EB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56575"/>
            <a:ext cx="2384962" cy="238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95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57FC1-0EBD-0299-EE8A-DFC88CB42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7E4D72-B510-E355-E4AE-FAC5C5F675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406039-2ACC-CCFC-D1F6-C7AB56A50AA6}"/>
              </a:ext>
            </a:extLst>
          </p:cNvPr>
          <p:cNvSpPr/>
          <p:nvPr/>
        </p:nvSpPr>
        <p:spPr>
          <a:xfrm rot="16200000">
            <a:off x="2666999" y="-2667003"/>
            <a:ext cx="6858001" cy="12192000"/>
          </a:xfrm>
          <a:prstGeom prst="rect">
            <a:avLst/>
          </a:prstGeom>
          <a:gradFill flip="none" rotWithShape="1">
            <a:gsLst>
              <a:gs pos="0">
                <a:srgbClr val="53B849"/>
              </a:gs>
              <a:gs pos="100000">
                <a:srgbClr val="1F82D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0193B-4544-1478-C444-439EC07840B2}"/>
              </a:ext>
            </a:extLst>
          </p:cNvPr>
          <p:cNvSpPr txBox="1"/>
          <p:nvPr/>
        </p:nvSpPr>
        <p:spPr>
          <a:xfrm>
            <a:off x="4789139" y="2077189"/>
            <a:ext cx="7280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Gotham Bold" pitchFamily="2" charset="0"/>
                <a:ea typeface="Times New Roman" panose="02020603050405020304" pitchFamily="18" charset="0"/>
                <a:cs typeface="Gotham Bold" pitchFamily="2" charset="0"/>
              </a:rPr>
              <a:t>Achieving Energy Equity &amp; Advancing the Clean Energy Workforce</a:t>
            </a:r>
            <a:endParaRPr lang="en-US" sz="2800" dirty="0">
              <a:solidFill>
                <a:schemeClr val="bg1"/>
              </a:solidFill>
              <a:latin typeface="Gotham-Medium" pitchFamily="2" charset="0"/>
              <a:cs typeface="Gotham-Medium" pitchFamily="2" charset="0"/>
            </a:endParaRPr>
          </a:p>
        </p:txBody>
      </p:sp>
      <p:grpSp>
        <p:nvGrpSpPr>
          <p:cNvPr id="12" name="object 5">
            <a:extLst>
              <a:ext uri="{FF2B5EF4-FFF2-40B4-BE49-F238E27FC236}">
                <a16:creationId xmlns:a16="http://schemas.microsoft.com/office/drawing/2014/main" id="{614DE5FE-B29D-9B45-FE04-743C03A8333B}"/>
              </a:ext>
            </a:extLst>
          </p:cNvPr>
          <p:cNvGrpSpPr/>
          <p:nvPr/>
        </p:nvGrpSpPr>
        <p:grpSpPr>
          <a:xfrm>
            <a:off x="0" y="-4"/>
            <a:ext cx="2726408" cy="2632472"/>
            <a:chOff x="13387832" y="6286500"/>
            <a:chExt cx="2868295" cy="2857500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B87B705C-B471-E099-A34F-8E4A8BC199A8}"/>
                </a:ext>
              </a:extLst>
            </p:cNvPr>
            <p:cNvSpPr/>
            <p:nvPr/>
          </p:nvSpPr>
          <p:spPr>
            <a:xfrm>
              <a:off x="13398500" y="6286500"/>
              <a:ext cx="2857500" cy="2857500"/>
            </a:xfrm>
            <a:custGeom>
              <a:avLst/>
              <a:gdLst/>
              <a:ahLst/>
              <a:cxnLst/>
              <a:rect l="l" t="t" r="r" b="b"/>
              <a:pathLst>
                <a:path w="2857500" h="2857500">
                  <a:moveTo>
                    <a:pt x="2857436" y="0"/>
                  </a:moveTo>
                  <a:lnTo>
                    <a:pt x="0" y="0"/>
                  </a:lnTo>
                  <a:lnTo>
                    <a:pt x="0" y="2857500"/>
                  </a:lnTo>
                  <a:lnTo>
                    <a:pt x="2857436" y="2857500"/>
                  </a:lnTo>
                  <a:lnTo>
                    <a:pt x="2857436" y="0"/>
                  </a:lnTo>
                  <a:close/>
                </a:path>
              </a:pathLst>
            </a:custGeom>
            <a:solidFill>
              <a:srgbClr val="54B9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7311626C-4CC8-F10C-466D-55DF6F3D3923}"/>
                </a:ext>
              </a:extLst>
            </p:cNvPr>
            <p:cNvSpPr/>
            <p:nvPr/>
          </p:nvSpPr>
          <p:spPr>
            <a:xfrm>
              <a:off x="13387833" y="7087476"/>
              <a:ext cx="2868295" cy="1256030"/>
            </a:xfrm>
            <a:custGeom>
              <a:avLst/>
              <a:gdLst/>
              <a:ahLst/>
              <a:cxnLst/>
              <a:rect l="l" t="t" r="r" b="b"/>
              <a:pathLst>
                <a:path w="2868294" h="1256029">
                  <a:moveTo>
                    <a:pt x="10693" y="672109"/>
                  </a:moveTo>
                  <a:lnTo>
                    <a:pt x="0" y="682066"/>
                  </a:lnTo>
                  <a:lnTo>
                    <a:pt x="3213" y="686231"/>
                  </a:lnTo>
                  <a:lnTo>
                    <a:pt x="7124" y="689965"/>
                  </a:lnTo>
                  <a:lnTo>
                    <a:pt x="10693" y="693940"/>
                  </a:lnTo>
                  <a:lnTo>
                    <a:pt x="10693" y="672109"/>
                  </a:lnTo>
                  <a:close/>
                </a:path>
                <a:path w="2868294" h="1256029">
                  <a:moveTo>
                    <a:pt x="525043" y="13309"/>
                  </a:moveTo>
                  <a:lnTo>
                    <a:pt x="461048" y="13309"/>
                  </a:lnTo>
                  <a:lnTo>
                    <a:pt x="461048" y="262140"/>
                  </a:lnTo>
                  <a:lnTo>
                    <a:pt x="455701" y="308457"/>
                  </a:lnTo>
                  <a:lnTo>
                    <a:pt x="440474" y="350989"/>
                  </a:lnTo>
                  <a:lnTo>
                    <a:pt x="416598" y="388531"/>
                  </a:lnTo>
                  <a:lnTo>
                    <a:pt x="385267" y="419862"/>
                  </a:lnTo>
                  <a:lnTo>
                    <a:pt x="347700" y="443738"/>
                  </a:lnTo>
                  <a:lnTo>
                    <a:pt x="305104" y="458965"/>
                  </a:lnTo>
                  <a:lnTo>
                    <a:pt x="258699" y="464312"/>
                  </a:lnTo>
                  <a:lnTo>
                    <a:pt x="212344" y="458965"/>
                  </a:lnTo>
                  <a:lnTo>
                    <a:pt x="169799" y="443738"/>
                  </a:lnTo>
                  <a:lnTo>
                    <a:pt x="132270" y="419862"/>
                  </a:lnTo>
                  <a:lnTo>
                    <a:pt x="100977" y="388531"/>
                  </a:lnTo>
                  <a:lnTo>
                    <a:pt x="77114" y="350989"/>
                  </a:lnTo>
                  <a:lnTo>
                    <a:pt x="61912" y="308457"/>
                  </a:lnTo>
                  <a:lnTo>
                    <a:pt x="56578" y="262140"/>
                  </a:lnTo>
                  <a:lnTo>
                    <a:pt x="61912" y="215734"/>
                  </a:lnTo>
                  <a:lnTo>
                    <a:pt x="77114" y="173139"/>
                  </a:lnTo>
                  <a:lnTo>
                    <a:pt x="100977" y="135572"/>
                  </a:lnTo>
                  <a:lnTo>
                    <a:pt x="132270" y="104241"/>
                  </a:lnTo>
                  <a:lnTo>
                    <a:pt x="169799" y="80365"/>
                  </a:lnTo>
                  <a:lnTo>
                    <a:pt x="212344" y="65151"/>
                  </a:lnTo>
                  <a:lnTo>
                    <a:pt x="258699" y="59804"/>
                  </a:lnTo>
                  <a:lnTo>
                    <a:pt x="305104" y="65151"/>
                  </a:lnTo>
                  <a:lnTo>
                    <a:pt x="347700" y="80365"/>
                  </a:lnTo>
                  <a:lnTo>
                    <a:pt x="385267" y="104241"/>
                  </a:lnTo>
                  <a:lnTo>
                    <a:pt x="416598" y="135572"/>
                  </a:lnTo>
                  <a:lnTo>
                    <a:pt x="440474" y="173139"/>
                  </a:lnTo>
                  <a:lnTo>
                    <a:pt x="455701" y="215734"/>
                  </a:lnTo>
                  <a:lnTo>
                    <a:pt x="461048" y="262140"/>
                  </a:lnTo>
                  <a:lnTo>
                    <a:pt x="461048" y="13309"/>
                  </a:lnTo>
                  <a:lnTo>
                    <a:pt x="458901" y="13309"/>
                  </a:lnTo>
                  <a:lnTo>
                    <a:pt x="458901" y="99517"/>
                  </a:lnTo>
                  <a:lnTo>
                    <a:pt x="456526" y="99517"/>
                  </a:lnTo>
                  <a:lnTo>
                    <a:pt x="429971" y="65849"/>
                  </a:lnTo>
                  <a:lnTo>
                    <a:pt x="396951" y="38252"/>
                  </a:lnTo>
                  <a:lnTo>
                    <a:pt x="357860" y="17551"/>
                  </a:lnTo>
                  <a:lnTo>
                    <a:pt x="313182" y="4533"/>
                  </a:lnTo>
                  <a:lnTo>
                    <a:pt x="263321" y="12"/>
                  </a:lnTo>
                  <a:lnTo>
                    <a:pt x="215595" y="4064"/>
                  </a:lnTo>
                  <a:lnTo>
                    <a:pt x="170561" y="15735"/>
                  </a:lnTo>
                  <a:lnTo>
                    <a:pt x="128943" y="34302"/>
                  </a:lnTo>
                  <a:lnTo>
                    <a:pt x="91427" y="59080"/>
                  </a:lnTo>
                  <a:lnTo>
                    <a:pt x="58750" y="89344"/>
                  </a:lnTo>
                  <a:lnTo>
                    <a:pt x="31610" y="124396"/>
                  </a:lnTo>
                  <a:lnTo>
                    <a:pt x="10744" y="163525"/>
                  </a:lnTo>
                  <a:lnTo>
                    <a:pt x="10744" y="360591"/>
                  </a:lnTo>
                  <a:lnTo>
                    <a:pt x="31610" y="399681"/>
                  </a:lnTo>
                  <a:lnTo>
                    <a:pt x="58750" y="434708"/>
                  </a:lnTo>
                  <a:lnTo>
                    <a:pt x="91427" y="464959"/>
                  </a:lnTo>
                  <a:lnTo>
                    <a:pt x="128943" y="489737"/>
                  </a:lnTo>
                  <a:lnTo>
                    <a:pt x="170561" y="508317"/>
                  </a:lnTo>
                  <a:lnTo>
                    <a:pt x="215595" y="519988"/>
                  </a:lnTo>
                  <a:lnTo>
                    <a:pt x="263321" y="524027"/>
                  </a:lnTo>
                  <a:lnTo>
                    <a:pt x="313182" y="519518"/>
                  </a:lnTo>
                  <a:lnTo>
                    <a:pt x="357860" y="506526"/>
                  </a:lnTo>
                  <a:lnTo>
                    <a:pt x="396951" y="485825"/>
                  </a:lnTo>
                  <a:lnTo>
                    <a:pt x="429971" y="458254"/>
                  </a:lnTo>
                  <a:lnTo>
                    <a:pt x="456526" y="424586"/>
                  </a:lnTo>
                  <a:lnTo>
                    <a:pt x="458901" y="424586"/>
                  </a:lnTo>
                  <a:lnTo>
                    <a:pt x="458901" y="495300"/>
                  </a:lnTo>
                  <a:lnTo>
                    <a:pt x="458508" y="518464"/>
                  </a:lnTo>
                  <a:lnTo>
                    <a:pt x="450545" y="581571"/>
                  </a:lnTo>
                  <a:lnTo>
                    <a:pt x="422275" y="650824"/>
                  </a:lnTo>
                  <a:lnTo>
                    <a:pt x="396494" y="681659"/>
                  </a:lnTo>
                  <a:lnTo>
                    <a:pt x="360819" y="706704"/>
                  </a:lnTo>
                  <a:lnTo>
                    <a:pt x="313613" y="723506"/>
                  </a:lnTo>
                  <a:lnTo>
                    <a:pt x="253288" y="729653"/>
                  </a:lnTo>
                  <a:lnTo>
                    <a:pt x="206222" y="725919"/>
                  </a:lnTo>
                  <a:lnTo>
                    <a:pt x="161404" y="714590"/>
                  </a:lnTo>
                  <a:lnTo>
                    <a:pt x="119976" y="695528"/>
                  </a:lnTo>
                  <a:lnTo>
                    <a:pt x="83108" y="668553"/>
                  </a:lnTo>
                  <a:lnTo>
                    <a:pt x="51955" y="633514"/>
                  </a:lnTo>
                  <a:lnTo>
                    <a:pt x="10744" y="672122"/>
                  </a:lnTo>
                  <a:lnTo>
                    <a:pt x="10744" y="693953"/>
                  </a:lnTo>
                  <a:lnTo>
                    <a:pt x="47396" y="726922"/>
                  </a:lnTo>
                  <a:lnTo>
                    <a:pt x="91605" y="753414"/>
                  </a:lnTo>
                  <a:lnTo>
                    <a:pt x="141732" y="772960"/>
                  </a:lnTo>
                  <a:lnTo>
                    <a:pt x="196164" y="785050"/>
                  </a:lnTo>
                  <a:lnTo>
                    <a:pt x="253288" y="789190"/>
                  </a:lnTo>
                  <a:lnTo>
                    <a:pt x="286131" y="787704"/>
                  </a:lnTo>
                  <a:lnTo>
                    <a:pt x="357784" y="772820"/>
                  </a:lnTo>
                  <a:lnTo>
                    <a:pt x="393801" y="757415"/>
                  </a:lnTo>
                  <a:lnTo>
                    <a:pt x="428104" y="735380"/>
                  </a:lnTo>
                  <a:lnTo>
                    <a:pt x="434124" y="729653"/>
                  </a:lnTo>
                  <a:lnTo>
                    <a:pt x="459282" y="705726"/>
                  </a:lnTo>
                  <a:lnTo>
                    <a:pt x="485965" y="667435"/>
                  </a:lnTo>
                  <a:lnTo>
                    <a:pt x="506742" y="619531"/>
                  </a:lnTo>
                  <a:lnTo>
                    <a:pt x="520230" y="560997"/>
                  </a:lnTo>
                  <a:lnTo>
                    <a:pt x="525043" y="490842"/>
                  </a:lnTo>
                  <a:lnTo>
                    <a:pt x="525043" y="424586"/>
                  </a:lnTo>
                  <a:lnTo>
                    <a:pt x="525043" y="99517"/>
                  </a:lnTo>
                  <a:lnTo>
                    <a:pt x="525043" y="13309"/>
                  </a:lnTo>
                  <a:close/>
                </a:path>
                <a:path w="2868294" h="1256029">
                  <a:moveTo>
                    <a:pt x="903084" y="1237983"/>
                  </a:moveTo>
                  <a:lnTo>
                    <a:pt x="897674" y="1178255"/>
                  </a:lnTo>
                  <a:lnTo>
                    <a:pt x="879716" y="1185214"/>
                  </a:lnTo>
                  <a:lnTo>
                    <a:pt x="860945" y="1190828"/>
                  </a:lnTo>
                  <a:lnTo>
                    <a:pt x="841756" y="1194574"/>
                  </a:lnTo>
                  <a:lnTo>
                    <a:pt x="822579" y="1195946"/>
                  </a:lnTo>
                  <a:lnTo>
                    <a:pt x="792822" y="1191094"/>
                  </a:lnTo>
                  <a:lnTo>
                    <a:pt x="770572" y="1177023"/>
                  </a:lnTo>
                  <a:lnTo>
                    <a:pt x="756627" y="1154480"/>
                  </a:lnTo>
                  <a:lnTo>
                    <a:pt x="751801" y="1124178"/>
                  </a:lnTo>
                  <a:lnTo>
                    <a:pt x="751801" y="791375"/>
                  </a:lnTo>
                  <a:lnTo>
                    <a:pt x="897674" y="791375"/>
                  </a:lnTo>
                  <a:lnTo>
                    <a:pt x="897674" y="731596"/>
                  </a:lnTo>
                  <a:lnTo>
                    <a:pt x="751801" y="731596"/>
                  </a:lnTo>
                  <a:lnTo>
                    <a:pt x="751801" y="584644"/>
                  </a:lnTo>
                  <a:lnTo>
                    <a:pt x="685419" y="584644"/>
                  </a:lnTo>
                  <a:lnTo>
                    <a:pt x="685419" y="1124178"/>
                  </a:lnTo>
                  <a:lnTo>
                    <a:pt x="689965" y="1165834"/>
                  </a:lnTo>
                  <a:lnTo>
                    <a:pt x="704342" y="1201928"/>
                  </a:lnTo>
                  <a:lnTo>
                    <a:pt x="729589" y="1230312"/>
                  </a:lnTo>
                  <a:lnTo>
                    <a:pt x="766800" y="1248905"/>
                  </a:lnTo>
                  <a:lnTo>
                    <a:pt x="817041" y="1255572"/>
                  </a:lnTo>
                  <a:lnTo>
                    <a:pt x="837780" y="1254061"/>
                  </a:lnTo>
                  <a:lnTo>
                    <a:pt x="860488" y="1250073"/>
                  </a:lnTo>
                  <a:lnTo>
                    <a:pt x="882980" y="1244447"/>
                  </a:lnTo>
                  <a:lnTo>
                    <a:pt x="903084" y="1237983"/>
                  </a:lnTo>
                  <a:close/>
                </a:path>
                <a:path w="2868294" h="1256029">
                  <a:moveTo>
                    <a:pt x="954011" y="5524"/>
                  </a:moveTo>
                  <a:lnTo>
                    <a:pt x="944270" y="3238"/>
                  </a:lnTo>
                  <a:lnTo>
                    <a:pt x="934694" y="1498"/>
                  </a:lnTo>
                  <a:lnTo>
                    <a:pt x="925093" y="406"/>
                  </a:lnTo>
                  <a:lnTo>
                    <a:pt x="915301" y="12"/>
                  </a:lnTo>
                  <a:lnTo>
                    <a:pt x="862393" y="7696"/>
                  </a:lnTo>
                  <a:lnTo>
                    <a:pt x="817867" y="29057"/>
                  </a:lnTo>
                  <a:lnTo>
                    <a:pt x="781405" y="61607"/>
                  </a:lnTo>
                  <a:lnTo>
                    <a:pt x="752729" y="102831"/>
                  </a:lnTo>
                  <a:lnTo>
                    <a:pt x="751293" y="89941"/>
                  </a:lnTo>
                  <a:lnTo>
                    <a:pt x="750150" y="68453"/>
                  </a:lnTo>
                  <a:lnTo>
                    <a:pt x="748461" y="13309"/>
                  </a:lnTo>
                  <a:lnTo>
                    <a:pt x="682078" y="13309"/>
                  </a:lnTo>
                  <a:lnTo>
                    <a:pt x="682929" y="41668"/>
                  </a:lnTo>
                  <a:lnTo>
                    <a:pt x="686739" y="122377"/>
                  </a:lnTo>
                  <a:lnTo>
                    <a:pt x="687603" y="156933"/>
                  </a:lnTo>
                  <a:lnTo>
                    <a:pt x="687603" y="524027"/>
                  </a:lnTo>
                  <a:lnTo>
                    <a:pt x="753986" y="524027"/>
                  </a:lnTo>
                  <a:lnTo>
                    <a:pt x="753986" y="245516"/>
                  </a:lnTo>
                  <a:lnTo>
                    <a:pt x="758355" y="197662"/>
                  </a:lnTo>
                  <a:lnTo>
                    <a:pt x="771702" y="154813"/>
                  </a:lnTo>
                  <a:lnTo>
                    <a:pt x="794321" y="118630"/>
                  </a:lnTo>
                  <a:lnTo>
                    <a:pt x="826503" y="90741"/>
                  </a:lnTo>
                  <a:lnTo>
                    <a:pt x="868565" y="72796"/>
                  </a:lnTo>
                  <a:lnTo>
                    <a:pt x="920813" y="66446"/>
                  </a:lnTo>
                  <a:lnTo>
                    <a:pt x="926211" y="66662"/>
                  </a:lnTo>
                  <a:lnTo>
                    <a:pt x="932307" y="67360"/>
                  </a:lnTo>
                  <a:lnTo>
                    <a:pt x="939025" y="68681"/>
                  </a:lnTo>
                  <a:lnTo>
                    <a:pt x="946302" y="70713"/>
                  </a:lnTo>
                  <a:lnTo>
                    <a:pt x="954011" y="5524"/>
                  </a:lnTo>
                  <a:close/>
                </a:path>
                <a:path w="2868294" h="1256029">
                  <a:moveTo>
                    <a:pt x="1502460" y="238734"/>
                  </a:moveTo>
                  <a:lnTo>
                    <a:pt x="1498587" y="194551"/>
                  </a:lnTo>
                  <a:lnTo>
                    <a:pt x="1487043" y="151574"/>
                  </a:lnTo>
                  <a:lnTo>
                    <a:pt x="1467942" y="111264"/>
                  </a:lnTo>
                  <a:lnTo>
                    <a:pt x="1441373" y="75044"/>
                  </a:lnTo>
                  <a:lnTo>
                    <a:pt x="1436255" y="70421"/>
                  </a:lnTo>
                  <a:lnTo>
                    <a:pt x="1436255" y="225552"/>
                  </a:lnTo>
                  <a:lnTo>
                    <a:pt x="1073594" y="225552"/>
                  </a:lnTo>
                  <a:lnTo>
                    <a:pt x="1089571" y="170789"/>
                  </a:lnTo>
                  <a:lnTo>
                    <a:pt x="1112164" y="132727"/>
                  </a:lnTo>
                  <a:lnTo>
                    <a:pt x="1146797" y="96875"/>
                  </a:lnTo>
                  <a:lnTo>
                    <a:pt x="1195235" y="70231"/>
                  </a:lnTo>
                  <a:lnTo>
                    <a:pt x="1259205" y="59791"/>
                  </a:lnTo>
                  <a:lnTo>
                    <a:pt x="1306550" y="65786"/>
                  </a:lnTo>
                  <a:lnTo>
                    <a:pt x="1348930" y="82638"/>
                  </a:lnTo>
                  <a:lnTo>
                    <a:pt x="1384706" y="108712"/>
                  </a:lnTo>
                  <a:lnTo>
                    <a:pt x="1412265" y="142316"/>
                  </a:lnTo>
                  <a:lnTo>
                    <a:pt x="1429981" y="181825"/>
                  </a:lnTo>
                  <a:lnTo>
                    <a:pt x="1436255" y="225552"/>
                  </a:lnTo>
                  <a:lnTo>
                    <a:pt x="1436255" y="70421"/>
                  </a:lnTo>
                  <a:lnTo>
                    <a:pt x="1424495" y="59791"/>
                  </a:lnTo>
                  <a:lnTo>
                    <a:pt x="1407439" y="44373"/>
                  </a:lnTo>
                  <a:lnTo>
                    <a:pt x="1366253" y="20688"/>
                  </a:lnTo>
                  <a:lnTo>
                    <a:pt x="1317904" y="5410"/>
                  </a:lnTo>
                  <a:lnTo>
                    <a:pt x="1262519" y="0"/>
                  </a:lnTo>
                  <a:lnTo>
                    <a:pt x="1214488" y="4152"/>
                  </a:lnTo>
                  <a:lnTo>
                    <a:pt x="1170178" y="16179"/>
                  </a:lnTo>
                  <a:lnTo>
                    <a:pt x="1130084" y="35445"/>
                  </a:lnTo>
                  <a:lnTo>
                    <a:pt x="1094752" y="61315"/>
                  </a:lnTo>
                  <a:lnTo>
                    <a:pt x="1064679" y="93141"/>
                  </a:lnTo>
                  <a:lnTo>
                    <a:pt x="1040396" y="130314"/>
                  </a:lnTo>
                  <a:lnTo>
                    <a:pt x="1022413" y="172186"/>
                  </a:lnTo>
                  <a:lnTo>
                    <a:pt x="1011237" y="218122"/>
                  </a:lnTo>
                  <a:lnTo>
                    <a:pt x="1007402" y="267474"/>
                  </a:lnTo>
                  <a:lnTo>
                    <a:pt x="1011135" y="318389"/>
                  </a:lnTo>
                  <a:lnTo>
                    <a:pt x="1022057" y="365328"/>
                  </a:lnTo>
                  <a:lnTo>
                    <a:pt x="1039787" y="407733"/>
                  </a:lnTo>
                  <a:lnTo>
                    <a:pt x="1063891" y="445096"/>
                  </a:lnTo>
                  <a:lnTo>
                    <a:pt x="1093978" y="476872"/>
                  </a:lnTo>
                  <a:lnTo>
                    <a:pt x="1129639" y="502513"/>
                  </a:lnTo>
                  <a:lnTo>
                    <a:pt x="1170457" y="521500"/>
                  </a:lnTo>
                  <a:lnTo>
                    <a:pt x="1216037" y="533285"/>
                  </a:lnTo>
                  <a:lnTo>
                    <a:pt x="1265974" y="537324"/>
                  </a:lnTo>
                  <a:lnTo>
                    <a:pt x="1318755" y="533374"/>
                  </a:lnTo>
                  <a:lnTo>
                    <a:pt x="1367967" y="521081"/>
                  </a:lnTo>
                  <a:lnTo>
                    <a:pt x="1412887" y="499821"/>
                  </a:lnTo>
                  <a:lnTo>
                    <a:pt x="1441716" y="477545"/>
                  </a:lnTo>
                  <a:lnTo>
                    <a:pt x="1452816" y="468972"/>
                  </a:lnTo>
                  <a:lnTo>
                    <a:pt x="1487055" y="427901"/>
                  </a:lnTo>
                  <a:lnTo>
                    <a:pt x="1438452" y="386880"/>
                  </a:lnTo>
                  <a:lnTo>
                    <a:pt x="1407147" y="424370"/>
                  </a:lnTo>
                  <a:lnTo>
                    <a:pt x="1365580" y="452945"/>
                  </a:lnTo>
                  <a:lnTo>
                    <a:pt x="1317599" y="471157"/>
                  </a:lnTo>
                  <a:lnTo>
                    <a:pt x="1267040" y="477545"/>
                  </a:lnTo>
                  <a:lnTo>
                    <a:pt x="1207604" y="469798"/>
                  </a:lnTo>
                  <a:lnTo>
                    <a:pt x="1161021" y="449110"/>
                  </a:lnTo>
                  <a:lnTo>
                    <a:pt x="1125943" y="419277"/>
                  </a:lnTo>
                  <a:lnTo>
                    <a:pt x="1101013" y="384162"/>
                  </a:lnTo>
                  <a:lnTo>
                    <a:pt x="1084872" y="347560"/>
                  </a:lnTo>
                  <a:lnTo>
                    <a:pt x="1073594" y="285229"/>
                  </a:lnTo>
                  <a:lnTo>
                    <a:pt x="1502460" y="285229"/>
                  </a:lnTo>
                  <a:lnTo>
                    <a:pt x="1502460" y="238734"/>
                  </a:lnTo>
                  <a:close/>
                </a:path>
                <a:path w="2868294" h="1256029">
                  <a:moveTo>
                    <a:pt x="1524571" y="987031"/>
                  </a:moveTo>
                  <a:lnTo>
                    <a:pt x="1520520" y="936752"/>
                  </a:lnTo>
                  <a:lnTo>
                    <a:pt x="1508760" y="890244"/>
                  </a:lnTo>
                  <a:lnTo>
                    <a:pt x="1489811" y="848093"/>
                  </a:lnTo>
                  <a:lnTo>
                    <a:pt x="1464221" y="810844"/>
                  </a:lnTo>
                  <a:lnTo>
                    <a:pt x="1458252" y="804862"/>
                  </a:lnTo>
                  <a:lnTo>
                    <a:pt x="1458252" y="987031"/>
                  </a:lnTo>
                  <a:lnTo>
                    <a:pt x="1453591" y="1034796"/>
                  </a:lnTo>
                  <a:lnTo>
                    <a:pt x="1439989" y="1078712"/>
                  </a:lnTo>
                  <a:lnTo>
                    <a:pt x="1417955" y="1117511"/>
                  </a:lnTo>
                  <a:lnTo>
                    <a:pt x="1388008" y="1149908"/>
                  </a:lnTo>
                  <a:lnTo>
                    <a:pt x="1350670" y="1174635"/>
                  </a:lnTo>
                  <a:lnTo>
                    <a:pt x="1306461" y="1190409"/>
                  </a:lnTo>
                  <a:lnTo>
                    <a:pt x="1255903" y="1195946"/>
                  </a:lnTo>
                  <a:lnTo>
                    <a:pt x="1205344" y="1190409"/>
                  </a:lnTo>
                  <a:lnTo>
                    <a:pt x="1161135" y="1174635"/>
                  </a:lnTo>
                  <a:lnTo>
                    <a:pt x="1123810" y="1149908"/>
                  </a:lnTo>
                  <a:lnTo>
                    <a:pt x="1093863" y="1117511"/>
                  </a:lnTo>
                  <a:lnTo>
                    <a:pt x="1071841" y="1078712"/>
                  </a:lnTo>
                  <a:lnTo>
                    <a:pt x="1058240" y="1034796"/>
                  </a:lnTo>
                  <a:lnTo>
                    <a:pt x="1053604" y="987031"/>
                  </a:lnTo>
                  <a:lnTo>
                    <a:pt x="1058240" y="939241"/>
                  </a:lnTo>
                  <a:lnTo>
                    <a:pt x="1071841" y="895299"/>
                  </a:lnTo>
                  <a:lnTo>
                    <a:pt x="1093863" y="856488"/>
                  </a:lnTo>
                  <a:lnTo>
                    <a:pt x="1123810" y="824077"/>
                  </a:lnTo>
                  <a:lnTo>
                    <a:pt x="1161135" y="799350"/>
                  </a:lnTo>
                  <a:lnTo>
                    <a:pt x="1205344" y="783577"/>
                  </a:lnTo>
                  <a:lnTo>
                    <a:pt x="1255903" y="778040"/>
                  </a:lnTo>
                  <a:lnTo>
                    <a:pt x="1306461" y="783577"/>
                  </a:lnTo>
                  <a:lnTo>
                    <a:pt x="1350670" y="799350"/>
                  </a:lnTo>
                  <a:lnTo>
                    <a:pt x="1388008" y="824077"/>
                  </a:lnTo>
                  <a:lnTo>
                    <a:pt x="1417955" y="856488"/>
                  </a:lnTo>
                  <a:lnTo>
                    <a:pt x="1439989" y="895299"/>
                  </a:lnTo>
                  <a:lnTo>
                    <a:pt x="1453591" y="939241"/>
                  </a:lnTo>
                  <a:lnTo>
                    <a:pt x="1458252" y="987031"/>
                  </a:lnTo>
                  <a:lnTo>
                    <a:pt x="1458252" y="804862"/>
                  </a:lnTo>
                  <a:lnTo>
                    <a:pt x="1431036" y="778040"/>
                  </a:lnTo>
                  <a:lnTo>
                    <a:pt x="1395349" y="753402"/>
                  </a:lnTo>
                  <a:lnTo>
                    <a:pt x="1353134" y="734352"/>
                  </a:lnTo>
                  <a:lnTo>
                    <a:pt x="1306474" y="722490"/>
                  </a:lnTo>
                  <a:lnTo>
                    <a:pt x="1255903" y="718413"/>
                  </a:lnTo>
                  <a:lnTo>
                    <a:pt x="1205344" y="722490"/>
                  </a:lnTo>
                  <a:lnTo>
                    <a:pt x="1158684" y="734352"/>
                  </a:lnTo>
                  <a:lnTo>
                    <a:pt x="1116482" y="753402"/>
                  </a:lnTo>
                  <a:lnTo>
                    <a:pt x="1079258" y="779094"/>
                  </a:lnTo>
                  <a:lnTo>
                    <a:pt x="1047584" y="810844"/>
                  </a:lnTo>
                  <a:lnTo>
                    <a:pt x="1021994" y="848093"/>
                  </a:lnTo>
                  <a:lnTo>
                    <a:pt x="1003046" y="890244"/>
                  </a:lnTo>
                  <a:lnTo>
                    <a:pt x="991273" y="936752"/>
                  </a:lnTo>
                  <a:lnTo>
                    <a:pt x="987234" y="987031"/>
                  </a:lnTo>
                  <a:lnTo>
                    <a:pt x="991273" y="1037272"/>
                  </a:lnTo>
                  <a:lnTo>
                    <a:pt x="1003046" y="1083754"/>
                  </a:lnTo>
                  <a:lnTo>
                    <a:pt x="1021994" y="1125893"/>
                  </a:lnTo>
                  <a:lnTo>
                    <a:pt x="1047584" y="1163129"/>
                  </a:lnTo>
                  <a:lnTo>
                    <a:pt x="1079258" y="1194879"/>
                  </a:lnTo>
                  <a:lnTo>
                    <a:pt x="1116482" y="1220571"/>
                  </a:lnTo>
                  <a:lnTo>
                    <a:pt x="1158684" y="1239634"/>
                  </a:lnTo>
                  <a:lnTo>
                    <a:pt x="1205344" y="1251496"/>
                  </a:lnTo>
                  <a:lnTo>
                    <a:pt x="1255903" y="1255572"/>
                  </a:lnTo>
                  <a:lnTo>
                    <a:pt x="1306474" y="1251496"/>
                  </a:lnTo>
                  <a:lnTo>
                    <a:pt x="1353134" y="1239634"/>
                  </a:lnTo>
                  <a:lnTo>
                    <a:pt x="1395349" y="1220571"/>
                  </a:lnTo>
                  <a:lnTo>
                    <a:pt x="1431010" y="1195946"/>
                  </a:lnTo>
                  <a:lnTo>
                    <a:pt x="1432560" y="1194879"/>
                  </a:lnTo>
                  <a:lnTo>
                    <a:pt x="1464221" y="1163129"/>
                  </a:lnTo>
                  <a:lnTo>
                    <a:pt x="1489811" y="1125893"/>
                  </a:lnTo>
                  <a:lnTo>
                    <a:pt x="1508760" y="1083754"/>
                  </a:lnTo>
                  <a:lnTo>
                    <a:pt x="1520520" y="1037272"/>
                  </a:lnTo>
                  <a:lnTo>
                    <a:pt x="1524571" y="987031"/>
                  </a:lnTo>
                  <a:close/>
                </a:path>
                <a:path w="2868294" h="1256029">
                  <a:moveTo>
                    <a:pt x="2117153" y="238734"/>
                  </a:moveTo>
                  <a:lnTo>
                    <a:pt x="2113280" y="194551"/>
                  </a:lnTo>
                  <a:lnTo>
                    <a:pt x="2101748" y="151574"/>
                  </a:lnTo>
                  <a:lnTo>
                    <a:pt x="2082647" y="111264"/>
                  </a:lnTo>
                  <a:lnTo>
                    <a:pt x="2056091" y="75044"/>
                  </a:lnTo>
                  <a:lnTo>
                    <a:pt x="2050808" y="70281"/>
                  </a:lnTo>
                  <a:lnTo>
                    <a:pt x="2050808" y="225552"/>
                  </a:lnTo>
                  <a:lnTo>
                    <a:pt x="1688287" y="225552"/>
                  </a:lnTo>
                  <a:lnTo>
                    <a:pt x="1704263" y="170789"/>
                  </a:lnTo>
                  <a:lnTo>
                    <a:pt x="1726844" y="132727"/>
                  </a:lnTo>
                  <a:lnTo>
                    <a:pt x="1761477" y="96875"/>
                  </a:lnTo>
                  <a:lnTo>
                    <a:pt x="1809915" y="70231"/>
                  </a:lnTo>
                  <a:lnTo>
                    <a:pt x="1873885" y="59791"/>
                  </a:lnTo>
                  <a:lnTo>
                    <a:pt x="1921167" y="65786"/>
                  </a:lnTo>
                  <a:lnTo>
                    <a:pt x="1963496" y="82638"/>
                  </a:lnTo>
                  <a:lnTo>
                    <a:pt x="1999259" y="108712"/>
                  </a:lnTo>
                  <a:lnTo>
                    <a:pt x="2026805" y="142316"/>
                  </a:lnTo>
                  <a:lnTo>
                    <a:pt x="2044534" y="181825"/>
                  </a:lnTo>
                  <a:lnTo>
                    <a:pt x="2050808" y="225552"/>
                  </a:lnTo>
                  <a:lnTo>
                    <a:pt x="2050808" y="70281"/>
                  </a:lnTo>
                  <a:lnTo>
                    <a:pt x="2022157" y="44373"/>
                  </a:lnTo>
                  <a:lnTo>
                    <a:pt x="1980971" y="20688"/>
                  </a:lnTo>
                  <a:lnTo>
                    <a:pt x="1932622" y="5410"/>
                  </a:lnTo>
                  <a:lnTo>
                    <a:pt x="1877212" y="0"/>
                  </a:lnTo>
                  <a:lnTo>
                    <a:pt x="1829193" y="4152"/>
                  </a:lnTo>
                  <a:lnTo>
                    <a:pt x="1784870" y="16179"/>
                  </a:lnTo>
                  <a:lnTo>
                    <a:pt x="1744764" y="35445"/>
                  </a:lnTo>
                  <a:lnTo>
                    <a:pt x="1709394" y="61315"/>
                  </a:lnTo>
                  <a:lnTo>
                    <a:pt x="1679295" y="93141"/>
                  </a:lnTo>
                  <a:lnTo>
                    <a:pt x="1654975" y="130314"/>
                  </a:lnTo>
                  <a:lnTo>
                    <a:pt x="1636953" y="172186"/>
                  </a:lnTo>
                  <a:lnTo>
                    <a:pt x="1625752" y="218122"/>
                  </a:lnTo>
                  <a:lnTo>
                    <a:pt x="1621917" y="267474"/>
                  </a:lnTo>
                  <a:lnTo>
                    <a:pt x="1625650" y="318389"/>
                  </a:lnTo>
                  <a:lnTo>
                    <a:pt x="1636610" y="365328"/>
                  </a:lnTo>
                  <a:lnTo>
                    <a:pt x="1654365" y="407733"/>
                  </a:lnTo>
                  <a:lnTo>
                    <a:pt x="1678508" y="445096"/>
                  </a:lnTo>
                  <a:lnTo>
                    <a:pt x="1708632" y="476872"/>
                  </a:lnTo>
                  <a:lnTo>
                    <a:pt x="1744319" y="502513"/>
                  </a:lnTo>
                  <a:lnTo>
                    <a:pt x="1785175" y="521500"/>
                  </a:lnTo>
                  <a:lnTo>
                    <a:pt x="1830781" y="533285"/>
                  </a:lnTo>
                  <a:lnTo>
                    <a:pt x="1880730" y="537324"/>
                  </a:lnTo>
                  <a:lnTo>
                    <a:pt x="1933498" y="533374"/>
                  </a:lnTo>
                  <a:lnTo>
                    <a:pt x="1982698" y="521081"/>
                  </a:lnTo>
                  <a:lnTo>
                    <a:pt x="2027605" y="499821"/>
                  </a:lnTo>
                  <a:lnTo>
                    <a:pt x="2067521" y="468972"/>
                  </a:lnTo>
                  <a:lnTo>
                    <a:pt x="2101748" y="427901"/>
                  </a:lnTo>
                  <a:lnTo>
                    <a:pt x="2053005" y="386880"/>
                  </a:lnTo>
                  <a:lnTo>
                    <a:pt x="2021776" y="424370"/>
                  </a:lnTo>
                  <a:lnTo>
                    <a:pt x="1980260" y="452945"/>
                  </a:lnTo>
                  <a:lnTo>
                    <a:pt x="1932292" y="471157"/>
                  </a:lnTo>
                  <a:lnTo>
                    <a:pt x="1881720" y="477545"/>
                  </a:lnTo>
                  <a:lnTo>
                    <a:pt x="1822246" y="469798"/>
                  </a:lnTo>
                  <a:lnTo>
                    <a:pt x="1775650" y="449110"/>
                  </a:lnTo>
                  <a:lnTo>
                    <a:pt x="1740573" y="419277"/>
                  </a:lnTo>
                  <a:lnTo>
                    <a:pt x="1715655" y="384162"/>
                  </a:lnTo>
                  <a:lnTo>
                    <a:pt x="1699539" y="347560"/>
                  </a:lnTo>
                  <a:lnTo>
                    <a:pt x="1688287" y="285229"/>
                  </a:lnTo>
                  <a:lnTo>
                    <a:pt x="2117153" y="285229"/>
                  </a:lnTo>
                  <a:lnTo>
                    <a:pt x="2117153" y="238734"/>
                  </a:lnTo>
                  <a:close/>
                </a:path>
                <a:path w="2868294" h="1256029">
                  <a:moveTo>
                    <a:pt x="2345804" y="731583"/>
                  </a:moveTo>
                  <a:lnTo>
                    <a:pt x="2279472" y="731583"/>
                  </a:lnTo>
                  <a:lnTo>
                    <a:pt x="2159127" y="1159560"/>
                  </a:lnTo>
                  <a:lnTo>
                    <a:pt x="2157069" y="1159560"/>
                  </a:lnTo>
                  <a:lnTo>
                    <a:pt x="2005418" y="731583"/>
                  </a:lnTo>
                  <a:lnTo>
                    <a:pt x="1942426" y="731583"/>
                  </a:lnTo>
                  <a:lnTo>
                    <a:pt x="1799831" y="1159560"/>
                  </a:lnTo>
                  <a:lnTo>
                    <a:pt x="1797558" y="1159560"/>
                  </a:lnTo>
                  <a:lnTo>
                    <a:pt x="1673885" y="731583"/>
                  </a:lnTo>
                  <a:lnTo>
                    <a:pt x="1600847" y="731583"/>
                  </a:lnTo>
                  <a:lnTo>
                    <a:pt x="1761096" y="1242339"/>
                  </a:lnTo>
                  <a:lnTo>
                    <a:pt x="1829790" y="1242339"/>
                  </a:lnTo>
                  <a:lnTo>
                    <a:pt x="1972348" y="824585"/>
                  </a:lnTo>
                  <a:lnTo>
                    <a:pt x="1974418" y="824585"/>
                  </a:lnTo>
                  <a:lnTo>
                    <a:pt x="2127059" y="1242339"/>
                  </a:lnTo>
                  <a:lnTo>
                    <a:pt x="2195601" y="1242339"/>
                  </a:lnTo>
                  <a:lnTo>
                    <a:pt x="2345804" y="731583"/>
                  </a:lnTo>
                  <a:close/>
                </a:path>
                <a:path w="2868294" h="1256029">
                  <a:moveTo>
                    <a:pt x="2702979" y="220040"/>
                  </a:moveTo>
                  <a:lnTo>
                    <a:pt x="2701137" y="178523"/>
                  </a:lnTo>
                  <a:lnTo>
                    <a:pt x="2694965" y="138544"/>
                  </a:lnTo>
                  <a:lnTo>
                    <a:pt x="2683408" y="101346"/>
                  </a:lnTo>
                  <a:lnTo>
                    <a:pt x="2639974" y="40195"/>
                  </a:lnTo>
                  <a:lnTo>
                    <a:pt x="2606040" y="18694"/>
                  </a:lnTo>
                  <a:lnTo>
                    <a:pt x="2562568" y="4889"/>
                  </a:lnTo>
                  <a:lnTo>
                    <a:pt x="2508529" y="12"/>
                  </a:lnTo>
                  <a:lnTo>
                    <a:pt x="2449969" y="8166"/>
                  </a:lnTo>
                  <a:lnTo>
                    <a:pt x="2399995" y="30302"/>
                  </a:lnTo>
                  <a:lnTo>
                    <a:pt x="2360612" y="63004"/>
                  </a:lnTo>
                  <a:lnTo>
                    <a:pt x="2333853" y="102831"/>
                  </a:lnTo>
                  <a:lnTo>
                    <a:pt x="2330412" y="102831"/>
                  </a:lnTo>
                  <a:lnTo>
                    <a:pt x="2328964" y="89941"/>
                  </a:lnTo>
                  <a:lnTo>
                    <a:pt x="2327808" y="68453"/>
                  </a:lnTo>
                  <a:lnTo>
                    <a:pt x="2326017" y="13296"/>
                  </a:lnTo>
                  <a:lnTo>
                    <a:pt x="2259647" y="13296"/>
                  </a:lnTo>
                  <a:lnTo>
                    <a:pt x="2260511" y="41656"/>
                  </a:lnTo>
                  <a:lnTo>
                    <a:pt x="2264333" y="122364"/>
                  </a:lnTo>
                  <a:lnTo>
                    <a:pt x="2265210" y="156921"/>
                  </a:lnTo>
                  <a:lnTo>
                    <a:pt x="2265210" y="524014"/>
                  </a:lnTo>
                  <a:lnTo>
                    <a:pt x="2331478" y="524014"/>
                  </a:lnTo>
                  <a:lnTo>
                    <a:pt x="2331478" y="268605"/>
                  </a:lnTo>
                  <a:lnTo>
                    <a:pt x="2336114" y="212864"/>
                  </a:lnTo>
                  <a:lnTo>
                    <a:pt x="2349347" y="165849"/>
                  </a:lnTo>
                  <a:lnTo>
                    <a:pt x="2370150" y="127520"/>
                  </a:lnTo>
                  <a:lnTo>
                    <a:pt x="2397493" y="97802"/>
                  </a:lnTo>
                  <a:lnTo>
                    <a:pt x="2430348" y="76657"/>
                  </a:lnTo>
                  <a:lnTo>
                    <a:pt x="2467699" y="64008"/>
                  </a:lnTo>
                  <a:lnTo>
                    <a:pt x="2508529" y="59791"/>
                  </a:lnTo>
                  <a:lnTo>
                    <a:pt x="2562136" y="68846"/>
                  </a:lnTo>
                  <a:lnTo>
                    <a:pt x="2598940" y="93497"/>
                  </a:lnTo>
                  <a:lnTo>
                    <a:pt x="2621762" y="129984"/>
                  </a:lnTo>
                  <a:lnTo>
                    <a:pt x="2633383" y="174523"/>
                  </a:lnTo>
                  <a:lnTo>
                    <a:pt x="2636647" y="223354"/>
                  </a:lnTo>
                  <a:lnTo>
                    <a:pt x="2636647" y="524014"/>
                  </a:lnTo>
                  <a:lnTo>
                    <a:pt x="2702979" y="524014"/>
                  </a:lnTo>
                  <a:lnTo>
                    <a:pt x="2702979" y="220040"/>
                  </a:lnTo>
                  <a:close/>
                </a:path>
                <a:path w="2868294" h="1256029">
                  <a:moveTo>
                    <a:pt x="2868193" y="817854"/>
                  </a:moveTo>
                  <a:lnTo>
                    <a:pt x="2844419" y="777887"/>
                  </a:lnTo>
                  <a:lnTo>
                    <a:pt x="2808821" y="746417"/>
                  </a:lnTo>
                  <a:lnTo>
                    <a:pt x="2759392" y="725805"/>
                  </a:lnTo>
                  <a:lnTo>
                    <a:pt x="2694178" y="718400"/>
                  </a:lnTo>
                  <a:lnTo>
                    <a:pt x="2635656" y="726541"/>
                  </a:lnTo>
                  <a:lnTo>
                    <a:pt x="2585732" y="748652"/>
                  </a:lnTo>
                  <a:lnTo>
                    <a:pt x="2546362" y="781367"/>
                  </a:lnTo>
                  <a:lnTo>
                    <a:pt x="2519502" y="821258"/>
                  </a:lnTo>
                  <a:lnTo>
                    <a:pt x="2516187" y="821258"/>
                  </a:lnTo>
                  <a:lnTo>
                    <a:pt x="2514714" y="808329"/>
                  </a:lnTo>
                  <a:lnTo>
                    <a:pt x="2513546" y="786803"/>
                  </a:lnTo>
                  <a:lnTo>
                    <a:pt x="2511666" y="731583"/>
                  </a:lnTo>
                  <a:lnTo>
                    <a:pt x="2445359" y="731583"/>
                  </a:lnTo>
                  <a:lnTo>
                    <a:pt x="2446248" y="759955"/>
                  </a:lnTo>
                  <a:lnTo>
                    <a:pt x="2450160" y="840727"/>
                  </a:lnTo>
                  <a:lnTo>
                    <a:pt x="2451049" y="875334"/>
                  </a:lnTo>
                  <a:lnTo>
                    <a:pt x="2451049" y="1242339"/>
                  </a:lnTo>
                  <a:lnTo>
                    <a:pt x="2517305" y="1242339"/>
                  </a:lnTo>
                  <a:lnTo>
                    <a:pt x="2517305" y="987018"/>
                  </a:lnTo>
                  <a:lnTo>
                    <a:pt x="2521928" y="931214"/>
                  </a:lnTo>
                  <a:lnTo>
                    <a:pt x="2535148" y="884148"/>
                  </a:lnTo>
                  <a:lnTo>
                    <a:pt x="2555913" y="845794"/>
                  </a:lnTo>
                  <a:lnTo>
                    <a:pt x="2583230" y="816051"/>
                  </a:lnTo>
                  <a:lnTo>
                    <a:pt x="2616060" y="794893"/>
                  </a:lnTo>
                  <a:lnTo>
                    <a:pt x="2653373" y="782243"/>
                  </a:lnTo>
                  <a:lnTo>
                    <a:pt x="2694178" y="778027"/>
                  </a:lnTo>
                  <a:lnTo>
                    <a:pt x="2747861" y="787095"/>
                  </a:lnTo>
                  <a:lnTo>
                    <a:pt x="2784703" y="811771"/>
                  </a:lnTo>
                  <a:lnTo>
                    <a:pt x="2807538" y="848271"/>
                  </a:lnTo>
                  <a:lnTo>
                    <a:pt x="2819158" y="892835"/>
                  </a:lnTo>
                  <a:lnTo>
                    <a:pt x="2822410" y="941679"/>
                  </a:lnTo>
                  <a:lnTo>
                    <a:pt x="2822410" y="1242339"/>
                  </a:lnTo>
                  <a:lnTo>
                    <a:pt x="2868193" y="1242339"/>
                  </a:lnTo>
                  <a:lnTo>
                    <a:pt x="2868193" y="8178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3D348F1-39DB-6838-808D-5968F1210BBE}"/>
              </a:ext>
            </a:extLst>
          </p:cNvPr>
          <p:cNvSpPr txBox="1"/>
          <p:nvPr/>
        </p:nvSpPr>
        <p:spPr>
          <a:xfrm>
            <a:off x="4789138" y="3240254"/>
            <a:ext cx="533818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b="1" dirty="0">
              <a:solidFill>
                <a:schemeClr val="bg1"/>
              </a:solidFill>
              <a:latin typeface="Gotham Bold" pitchFamily="2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Gotham Bold" pitchFamily="2" charset="0"/>
              </a:rPr>
              <a:t>Darnell Johnson, Urban Efficiency Group</a:t>
            </a:r>
          </a:p>
          <a:p>
            <a:endParaRPr lang="en-US" sz="2400" b="1" dirty="0">
              <a:solidFill>
                <a:schemeClr val="bg1"/>
              </a:solidFill>
              <a:latin typeface="Gotham Bold" pitchFamily="2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Gotham Bold" pitchFamily="2" charset="0"/>
              </a:rPr>
              <a:t>Delmar </a:t>
            </a:r>
            <a:r>
              <a:rPr lang="en-US" sz="2400" b="1" dirty="0" err="1">
                <a:solidFill>
                  <a:schemeClr val="bg1"/>
                </a:solidFill>
                <a:latin typeface="Gotham Bold" pitchFamily="2" charset="0"/>
              </a:rPr>
              <a:t>Gillus</a:t>
            </a:r>
            <a:r>
              <a:rPr lang="en-US" sz="2400" b="1" dirty="0">
                <a:solidFill>
                  <a:schemeClr val="bg1"/>
                </a:solidFill>
                <a:latin typeface="Gotham Bold" pitchFamily="2" charset="0"/>
              </a:rPr>
              <a:t>, Elevate</a:t>
            </a:r>
          </a:p>
          <a:p>
            <a:r>
              <a:rPr lang="en-US" sz="2400" b="1" dirty="0" err="1">
                <a:solidFill>
                  <a:schemeClr val="bg1"/>
                </a:solidFill>
                <a:latin typeface="Gotham Bold" pitchFamily="2" charset="0"/>
              </a:rPr>
              <a:t>Ameedah</a:t>
            </a:r>
            <a:r>
              <a:rPr lang="en-US" sz="2400" b="1" dirty="0">
                <a:solidFill>
                  <a:schemeClr val="bg1"/>
                </a:solidFill>
                <a:latin typeface="Gotham Bold" pitchFamily="2" charset="0"/>
              </a:rPr>
              <a:t> Hafeez, Urban Efficiency, LLC</a:t>
            </a:r>
          </a:p>
          <a:p>
            <a:r>
              <a:rPr lang="en-US" sz="2400" b="1" dirty="0" err="1">
                <a:solidFill>
                  <a:schemeClr val="bg1"/>
                </a:solidFill>
                <a:latin typeface="Gotham Bold" pitchFamily="2" charset="0"/>
              </a:rPr>
              <a:t>Eya</a:t>
            </a:r>
            <a:r>
              <a:rPr lang="en-US" sz="2400" b="1" dirty="0">
                <a:solidFill>
                  <a:schemeClr val="bg1"/>
                </a:solidFill>
                <a:latin typeface="Gotham Bold" pitchFamily="2" charset="0"/>
              </a:rPr>
              <a:t> Louis, </a:t>
            </a:r>
            <a:r>
              <a:rPr lang="en-US" sz="2400" b="1">
                <a:solidFill>
                  <a:schemeClr val="bg1"/>
                </a:solidFill>
                <a:latin typeface="Gotham Bold" pitchFamily="2" charset="0"/>
              </a:rPr>
              <a:t>Soul Works L3C</a:t>
            </a:r>
            <a:endParaRPr lang="en-US" sz="2400" b="1" dirty="0">
              <a:solidFill>
                <a:schemeClr val="bg1"/>
              </a:solidFill>
              <a:latin typeface="Gotham Bold" pitchFamily="2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Gotham Bold" pitchFamily="2" charset="0"/>
              </a:rPr>
              <a:t>Andrew Wells, Chicago Urban League</a:t>
            </a:r>
          </a:p>
          <a:p>
            <a:endParaRPr lang="en-US" sz="2400" b="1" dirty="0">
              <a:solidFill>
                <a:schemeClr val="bg1"/>
              </a:solidFill>
              <a:latin typeface="Gotham Bold" pitchFamily="2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4962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</TotalTime>
  <Words>261</Words>
  <Application>Microsoft Macintosh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Avenir Next LT Pro</vt:lpstr>
      <vt:lpstr>AvenirNext LT Pro Medium</vt:lpstr>
      <vt:lpstr>Calibri</vt:lpstr>
      <vt:lpstr>Calibri Light</vt:lpstr>
      <vt:lpstr>Gotham Bold</vt:lpstr>
      <vt:lpstr>Gotham-Medium</vt:lpstr>
      <vt:lpstr>Posterama</vt:lpstr>
      <vt:lpstr>Office Theme</vt:lpstr>
      <vt:lpstr>ExploreVTI</vt:lpstr>
      <vt:lpstr>PowerPoint Presentation</vt:lpstr>
      <vt:lpstr>Achieving Energy Equity &amp; Advancing the Clean Energy Workforce</vt:lpstr>
      <vt:lpstr>Background &amp; History</vt:lpstr>
      <vt:lpstr>The Intended Pathway</vt:lpstr>
      <vt:lpstr>The Expected Outcome</vt:lpstr>
      <vt:lpstr>Contact Info: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Howells</dc:creator>
  <cp:lastModifiedBy>Laura Howells</cp:lastModifiedBy>
  <cp:revision>3</cp:revision>
  <dcterms:created xsi:type="dcterms:W3CDTF">2023-06-20T18:43:30Z</dcterms:created>
  <dcterms:modified xsi:type="dcterms:W3CDTF">2023-06-20T21:53:59Z</dcterms:modified>
</cp:coreProperties>
</file>